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D7E3A-C685-4889-8C4A-ADD614032E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0FD5DB-64F2-4FC7-B07A-F796162B0573}">
      <dgm:prSet/>
      <dgm:spPr/>
      <dgm:t>
        <a:bodyPr/>
        <a:lstStyle/>
        <a:p>
          <a:r>
            <a:rPr lang="hr-HR" b="0" dirty="0">
              <a:solidFill>
                <a:schemeClr val="tx1"/>
              </a:solidFill>
              <a:latin typeface="Ink Free" panose="03080402000500000000" pitchFamily="66" charset="0"/>
            </a:rPr>
            <a:t>Velike su plaće naše,</a:t>
          </a:r>
          <a:endParaRPr lang="en-US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A55A5F2A-1668-4CF9-A4B5-256979D032CF}" type="parTrans" cxnId="{F8B177B8-28D9-4279-ACD4-8BAD2D3EA745}">
      <dgm:prSet/>
      <dgm:spPr/>
      <dgm:t>
        <a:bodyPr/>
        <a:lstStyle/>
        <a:p>
          <a:endParaRPr lang="en-US"/>
        </a:p>
      </dgm:t>
    </dgm:pt>
    <dgm:pt modelId="{657EB0A4-106E-4A77-82BD-B6954F379CA0}" type="sibTrans" cxnId="{F8B177B8-28D9-4279-ACD4-8BAD2D3EA745}">
      <dgm:prSet/>
      <dgm:spPr/>
      <dgm:t>
        <a:bodyPr/>
        <a:lstStyle/>
        <a:p>
          <a:endParaRPr lang="en-US"/>
        </a:p>
      </dgm:t>
    </dgm:pt>
    <dgm:pt modelId="{AA108BDF-DD5B-42A2-B15B-FBB12AB98AD8}">
      <dgm:prSet/>
      <dgm:spPr/>
      <dgm:t>
        <a:bodyPr/>
        <a:lstStyle/>
        <a:p>
          <a:r>
            <a:rPr lang="hr-HR" b="0">
              <a:solidFill>
                <a:schemeClr val="tx1"/>
              </a:solidFill>
              <a:latin typeface="Ink Free" panose="03080402000500000000" pitchFamily="66" charset="0"/>
            </a:rPr>
            <a:t>no draže nam je kad nam pacijent s vrata maše.</a:t>
          </a:r>
          <a:endParaRPr lang="en-US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B79F0C01-4CB2-419A-8B30-C8D63D345851}" type="parTrans" cxnId="{451E48E9-5A7A-4BCF-9D3E-63326838E1A6}">
      <dgm:prSet/>
      <dgm:spPr/>
      <dgm:t>
        <a:bodyPr/>
        <a:lstStyle/>
        <a:p>
          <a:endParaRPr lang="en-US"/>
        </a:p>
      </dgm:t>
    </dgm:pt>
    <dgm:pt modelId="{B2495815-9F8A-4A79-AED9-6C187EA5425B}" type="sibTrans" cxnId="{451E48E9-5A7A-4BCF-9D3E-63326838E1A6}">
      <dgm:prSet/>
      <dgm:spPr/>
      <dgm:t>
        <a:bodyPr/>
        <a:lstStyle/>
        <a:p>
          <a:endParaRPr lang="en-US"/>
        </a:p>
      </dgm:t>
    </dgm:pt>
    <dgm:pt modelId="{25E3AAA5-122A-4EC2-A485-B48BFD2F3CD6}">
      <dgm:prSet/>
      <dgm:spPr/>
      <dgm:t>
        <a:bodyPr/>
        <a:lstStyle/>
        <a:p>
          <a:r>
            <a:rPr lang="hr-HR" b="0" dirty="0">
              <a:solidFill>
                <a:schemeClr val="tx1"/>
              </a:solidFill>
              <a:latin typeface="Ink Free" panose="03080402000500000000" pitchFamily="66" charset="0"/>
            </a:rPr>
            <a:t>Kaže kući ide osmjeh šalje,</a:t>
          </a:r>
          <a:endParaRPr lang="en-US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37812A4F-E562-42F3-BE5F-F917545C0D27}" type="parTrans" cxnId="{6BE1AECF-23C7-4A29-A73B-2149FC1514C9}">
      <dgm:prSet/>
      <dgm:spPr/>
      <dgm:t>
        <a:bodyPr/>
        <a:lstStyle/>
        <a:p>
          <a:endParaRPr lang="en-US"/>
        </a:p>
      </dgm:t>
    </dgm:pt>
    <dgm:pt modelId="{EF150D45-6726-424B-900A-64FA8E124238}" type="sibTrans" cxnId="{6BE1AECF-23C7-4A29-A73B-2149FC1514C9}">
      <dgm:prSet/>
      <dgm:spPr/>
      <dgm:t>
        <a:bodyPr/>
        <a:lstStyle/>
        <a:p>
          <a:endParaRPr lang="en-US"/>
        </a:p>
      </dgm:t>
    </dgm:pt>
    <dgm:pt modelId="{90E8F0AC-25C0-49C7-A98D-BBCF85C14EB8}">
      <dgm:prSet/>
      <dgm:spPr/>
      <dgm:t>
        <a:bodyPr/>
        <a:lstStyle/>
        <a:p>
          <a:r>
            <a:rPr lang="hr-HR" b="0" dirty="0">
              <a:solidFill>
                <a:schemeClr val="tx1"/>
              </a:solidFill>
              <a:latin typeface="Ink Free" panose="03080402000500000000" pitchFamily="66" charset="0"/>
            </a:rPr>
            <a:t>Mi mu želimo sretno dalje.</a:t>
          </a:r>
          <a:endParaRPr lang="en-US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3EE9FC3E-FB94-4139-BFB2-314192820CAE}" type="parTrans" cxnId="{2F4A4588-8414-4C55-9FF2-4152F70DADA9}">
      <dgm:prSet/>
      <dgm:spPr/>
      <dgm:t>
        <a:bodyPr/>
        <a:lstStyle/>
        <a:p>
          <a:endParaRPr lang="en-US"/>
        </a:p>
      </dgm:t>
    </dgm:pt>
    <dgm:pt modelId="{F7CAFB4C-E69F-41F4-87C8-AFAB31FD140D}" type="sibTrans" cxnId="{2F4A4588-8414-4C55-9FF2-4152F70DADA9}">
      <dgm:prSet/>
      <dgm:spPr/>
      <dgm:t>
        <a:bodyPr/>
        <a:lstStyle/>
        <a:p>
          <a:endParaRPr lang="en-US"/>
        </a:p>
      </dgm:t>
    </dgm:pt>
    <dgm:pt modelId="{9739A075-D34F-41DF-8836-C23F97D5A46A}">
      <dgm:prSet/>
      <dgm:spPr/>
      <dgm:t>
        <a:bodyPr/>
        <a:lstStyle/>
        <a:p>
          <a:r>
            <a:rPr lang="hr-HR" b="0">
              <a:solidFill>
                <a:schemeClr val="tx1"/>
              </a:solidFill>
              <a:latin typeface="Ink Free" panose="03080402000500000000" pitchFamily="66" charset="0"/>
            </a:rPr>
            <a:t>Da ga ponovno sretnemo,</a:t>
          </a:r>
          <a:endParaRPr lang="en-US" b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A7D67B30-E96A-46FF-A08D-2F2E140A1DA8}" type="parTrans" cxnId="{DA6FCA29-47B0-4D03-9550-2924BA0B8D0B}">
      <dgm:prSet/>
      <dgm:spPr/>
      <dgm:t>
        <a:bodyPr/>
        <a:lstStyle/>
        <a:p>
          <a:endParaRPr lang="en-US"/>
        </a:p>
      </dgm:t>
    </dgm:pt>
    <dgm:pt modelId="{0D8FE9C2-2423-4FA9-BF63-30B9D1FCD5F8}" type="sibTrans" cxnId="{DA6FCA29-47B0-4D03-9550-2924BA0B8D0B}">
      <dgm:prSet/>
      <dgm:spPr/>
      <dgm:t>
        <a:bodyPr/>
        <a:lstStyle/>
        <a:p>
          <a:endParaRPr lang="en-US"/>
        </a:p>
      </dgm:t>
    </dgm:pt>
    <dgm:pt modelId="{9DC195BD-75D1-40A8-A81D-EC44CC678D4A}">
      <dgm:prSet/>
      <dgm:spPr/>
      <dgm:t>
        <a:bodyPr/>
        <a:lstStyle/>
        <a:p>
          <a:r>
            <a:rPr lang="hr-HR" b="0" dirty="0">
              <a:solidFill>
                <a:schemeClr val="tx1"/>
              </a:solidFill>
              <a:latin typeface="Ink Free" panose="03080402000500000000" pitchFamily="66" charset="0"/>
            </a:rPr>
            <a:t>na ulici kada mu osmjeh na lice metnemo.</a:t>
          </a:r>
          <a:endParaRPr lang="en-US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BB0AC6C2-B8D7-483C-A7F8-E546BC55F223}" type="parTrans" cxnId="{95139498-1775-4DEE-86CD-666DD9982166}">
      <dgm:prSet/>
      <dgm:spPr/>
      <dgm:t>
        <a:bodyPr/>
        <a:lstStyle/>
        <a:p>
          <a:endParaRPr lang="en-US"/>
        </a:p>
      </dgm:t>
    </dgm:pt>
    <dgm:pt modelId="{6F780054-9BDE-40A4-8F70-8A60854E5530}" type="sibTrans" cxnId="{95139498-1775-4DEE-86CD-666DD9982166}">
      <dgm:prSet/>
      <dgm:spPr/>
      <dgm:t>
        <a:bodyPr/>
        <a:lstStyle/>
        <a:p>
          <a:endParaRPr lang="en-US"/>
        </a:p>
      </dgm:t>
    </dgm:pt>
    <dgm:pt modelId="{B89E715C-A77F-4EB4-999A-627A6CE44D58}">
      <dgm:prSet/>
      <dgm:spPr/>
      <dgm:t>
        <a:bodyPr/>
        <a:lstStyle/>
        <a:p>
          <a:r>
            <a:rPr lang="hr-HR" b="0" dirty="0">
              <a:solidFill>
                <a:schemeClr val="tx1"/>
              </a:solidFill>
              <a:latin typeface="Ink Free" panose="03080402000500000000" pitchFamily="66" charset="0"/>
            </a:rPr>
            <a:t>Svaki od vas jednako nam je drag,</a:t>
          </a:r>
          <a:endParaRPr lang="en-US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63AD7903-0AE9-408C-8823-5AB7A2FB16B6}" type="parTrans" cxnId="{1D166E9B-D3C5-4791-A36F-5773143358EF}">
      <dgm:prSet/>
      <dgm:spPr/>
      <dgm:t>
        <a:bodyPr/>
        <a:lstStyle/>
        <a:p>
          <a:endParaRPr lang="en-US"/>
        </a:p>
      </dgm:t>
    </dgm:pt>
    <dgm:pt modelId="{E604AD14-638F-4917-B5D6-8DFF58F7F5B1}" type="sibTrans" cxnId="{1D166E9B-D3C5-4791-A36F-5773143358EF}">
      <dgm:prSet/>
      <dgm:spPr/>
      <dgm:t>
        <a:bodyPr/>
        <a:lstStyle/>
        <a:p>
          <a:endParaRPr lang="en-US"/>
        </a:p>
      </dgm:t>
    </dgm:pt>
    <dgm:pt modelId="{4247DD28-A2AE-4ECA-96CC-4CF9EEDB007B}">
      <dgm:prSet/>
      <dgm:spPr/>
      <dgm:t>
        <a:bodyPr/>
        <a:lstStyle/>
        <a:p>
          <a:r>
            <a:rPr lang="hr-HR" b="0" dirty="0">
              <a:solidFill>
                <a:schemeClr val="tx1"/>
              </a:solidFill>
              <a:latin typeface="Ink Free" panose="03080402000500000000" pitchFamily="66" charset="0"/>
            </a:rPr>
            <a:t>zato vas što brže šaljemo na kućni prag.</a:t>
          </a:r>
          <a:endParaRPr lang="en-US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870754A8-A0A3-468C-A616-676A651B2CB3}" type="parTrans" cxnId="{21DC9758-5742-4C84-BEB6-DB8373DDF7BE}">
      <dgm:prSet/>
      <dgm:spPr/>
      <dgm:t>
        <a:bodyPr/>
        <a:lstStyle/>
        <a:p>
          <a:endParaRPr lang="en-US"/>
        </a:p>
      </dgm:t>
    </dgm:pt>
    <dgm:pt modelId="{708677DB-E972-454C-9740-D42C663C091F}" type="sibTrans" cxnId="{21DC9758-5742-4C84-BEB6-DB8373DDF7BE}">
      <dgm:prSet/>
      <dgm:spPr/>
      <dgm:t>
        <a:bodyPr/>
        <a:lstStyle/>
        <a:p>
          <a:endParaRPr lang="en-US"/>
        </a:p>
      </dgm:t>
    </dgm:pt>
    <dgm:pt modelId="{8A9D7477-B160-43EC-9E57-BF707944D6B7}">
      <dgm:prSet/>
      <dgm:spPr/>
      <dgm:t>
        <a:bodyPr/>
        <a:lstStyle/>
        <a:p>
          <a:r>
            <a:rPr lang="hr-HR" b="0" dirty="0">
              <a:solidFill>
                <a:schemeClr val="tx1"/>
              </a:solidFill>
              <a:latin typeface="Ink Free" panose="03080402000500000000" pitchFamily="66" charset="0"/>
            </a:rPr>
            <a:t>Kada slušate savjete naše,</a:t>
          </a:r>
          <a:endParaRPr lang="en-US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FF1736BB-2AA2-4D2B-BF81-C48CA3FA3CFB}" type="parTrans" cxnId="{2290BCA5-3B36-418E-8175-9850EACC85C2}">
      <dgm:prSet/>
      <dgm:spPr/>
      <dgm:t>
        <a:bodyPr/>
        <a:lstStyle/>
        <a:p>
          <a:endParaRPr lang="en-US"/>
        </a:p>
      </dgm:t>
    </dgm:pt>
    <dgm:pt modelId="{9925B236-D13C-4AA9-8AB2-00D6AC84503D}" type="sibTrans" cxnId="{2290BCA5-3B36-418E-8175-9850EACC85C2}">
      <dgm:prSet/>
      <dgm:spPr/>
      <dgm:t>
        <a:bodyPr/>
        <a:lstStyle/>
        <a:p>
          <a:endParaRPr lang="en-US"/>
        </a:p>
      </dgm:t>
    </dgm:pt>
    <dgm:pt modelId="{5C2DE601-7E49-44E4-A6D9-7AFF74B92ED4}">
      <dgm:prSet/>
      <dgm:spPr/>
      <dgm:t>
        <a:bodyPr/>
        <a:lstStyle/>
        <a:p>
          <a:r>
            <a:rPr lang="hr-HR" b="0" dirty="0">
              <a:solidFill>
                <a:schemeClr val="tx1"/>
              </a:solidFill>
              <a:latin typeface="Ink Free" panose="03080402000500000000" pitchFamily="66" charset="0"/>
            </a:rPr>
            <a:t>prije ćete dočekati najmilije vaše.</a:t>
          </a:r>
          <a:endParaRPr lang="en-US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D071E1DF-8CCB-4BB3-9CAB-B3F1AB7E4785}" type="parTrans" cxnId="{7D9DC254-999D-4663-8697-8A0DF345474C}">
      <dgm:prSet/>
      <dgm:spPr/>
      <dgm:t>
        <a:bodyPr/>
        <a:lstStyle/>
        <a:p>
          <a:endParaRPr lang="en-US"/>
        </a:p>
      </dgm:t>
    </dgm:pt>
    <dgm:pt modelId="{934C3BFA-C32C-4AFE-AD26-E89420E1F506}" type="sibTrans" cxnId="{7D9DC254-999D-4663-8697-8A0DF345474C}">
      <dgm:prSet/>
      <dgm:spPr/>
      <dgm:t>
        <a:bodyPr/>
        <a:lstStyle/>
        <a:p>
          <a:endParaRPr lang="en-US"/>
        </a:p>
      </dgm:t>
    </dgm:pt>
    <dgm:pt modelId="{C7AD33BB-ED69-4D9C-90BD-0F8F477073AB}">
      <dgm:prSet/>
      <dgm:spPr/>
      <dgm:t>
        <a:bodyPr/>
        <a:lstStyle/>
        <a:p>
          <a:r>
            <a:rPr lang="hr-HR" b="0" dirty="0">
              <a:solidFill>
                <a:schemeClr val="tx1"/>
              </a:solidFill>
              <a:latin typeface="Ink Free" panose="03080402000500000000" pitchFamily="66" charset="0"/>
            </a:rPr>
            <a:t>Zdravlje neka vam je prvo, uvijek bitno,</a:t>
          </a:r>
          <a:endParaRPr lang="en-US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FD673B57-6FFA-4BFD-8726-07974CCEFC6F}" type="parTrans" cxnId="{CECA825C-5B28-4492-93E3-65495A34F86A}">
      <dgm:prSet/>
      <dgm:spPr/>
      <dgm:t>
        <a:bodyPr/>
        <a:lstStyle/>
        <a:p>
          <a:endParaRPr lang="en-US"/>
        </a:p>
      </dgm:t>
    </dgm:pt>
    <dgm:pt modelId="{92FEBFF6-590D-4112-8197-2AC1310BA5B1}" type="sibTrans" cxnId="{CECA825C-5B28-4492-93E3-65495A34F86A}">
      <dgm:prSet/>
      <dgm:spPr/>
      <dgm:t>
        <a:bodyPr/>
        <a:lstStyle/>
        <a:p>
          <a:endParaRPr lang="en-US"/>
        </a:p>
      </dgm:t>
    </dgm:pt>
    <dgm:pt modelId="{143C66D9-4A3F-447A-9019-653790D931BA}">
      <dgm:prSet/>
      <dgm:spPr/>
      <dgm:t>
        <a:bodyPr/>
        <a:lstStyle/>
        <a:p>
          <a:r>
            <a:rPr lang="hr-HR" b="0" dirty="0">
              <a:solidFill>
                <a:schemeClr val="tx1"/>
              </a:solidFill>
              <a:latin typeface="Ink Free" panose="03080402000500000000" pitchFamily="66" charset="0"/>
            </a:rPr>
            <a:t>sve materijalno naspram toga je sitno.</a:t>
          </a:r>
          <a:endParaRPr lang="en-US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07AA5A51-0377-45EF-B18A-E8F95BA4131E}" type="parTrans" cxnId="{B3FD1335-28E5-4DD6-A601-21D58367DC02}">
      <dgm:prSet/>
      <dgm:spPr/>
      <dgm:t>
        <a:bodyPr/>
        <a:lstStyle/>
        <a:p>
          <a:endParaRPr lang="en-US"/>
        </a:p>
      </dgm:t>
    </dgm:pt>
    <dgm:pt modelId="{CF9B5769-9500-4F2B-8314-11956A67015D}" type="sibTrans" cxnId="{B3FD1335-28E5-4DD6-A601-21D58367DC02}">
      <dgm:prSet/>
      <dgm:spPr/>
      <dgm:t>
        <a:bodyPr/>
        <a:lstStyle/>
        <a:p>
          <a:endParaRPr lang="en-US"/>
        </a:p>
      </dgm:t>
    </dgm:pt>
    <dgm:pt modelId="{57BB3D1D-FFF2-4FF3-B8E6-2E98A4786466}">
      <dgm:prSet/>
      <dgm:spPr/>
      <dgm:t>
        <a:bodyPr/>
        <a:lstStyle/>
        <a:p>
          <a:r>
            <a:rPr lang="hr-HR" b="0" dirty="0">
              <a:solidFill>
                <a:schemeClr val="tx1"/>
              </a:solidFill>
              <a:latin typeface="Ink Free" panose="03080402000500000000" pitchFamily="66" charset="0"/>
            </a:rPr>
            <a:t>Živi i zdravi bili,</a:t>
          </a:r>
          <a:endParaRPr lang="en-US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1E132DD6-EEB8-4FEF-BF40-BDFA72325352}" type="parTrans" cxnId="{73D003C0-AAF5-4914-8602-C29531D4AC9B}">
      <dgm:prSet/>
      <dgm:spPr/>
      <dgm:t>
        <a:bodyPr/>
        <a:lstStyle/>
        <a:p>
          <a:endParaRPr lang="en-US"/>
        </a:p>
      </dgm:t>
    </dgm:pt>
    <dgm:pt modelId="{B6333D6D-DF4A-490D-96A1-120FDB8B570B}" type="sibTrans" cxnId="{73D003C0-AAF5-4914-8602-C29531D4AC9B}">
      <dgm:prSet/>
      <dgm:spPr/>
      <dgm:t>
        <a:bodyPr/>
        <a:lstStyle/>
        <a:p>
          <a:endParaRPr lang="en-US"/>
        </a:p>
      </dgm:t>
    </dgm:pt>
    <dgm:pt modelId="{1A69CA5B-20E8-4B6B-A4E2-2BEFDECB1F97}">
      <dgm:prSet/>
      <dgm:spPr/>
      <dgm:t>
        <a:bodyPr/>
        <a:lstStyle/>
        <a:p>
          <a:r>
            <a:rPr lang="hr-HR" b="0" dirty="0">
              <a:solidFill>
                <a:schemeClr val="tx1"/>
              </a:solidFill>
              <a:latin typeface="Ink Free" panose="03080402000500000000" pitchFamily="66" charset="0"/>
            </a:rPr>
            <a:t>da o bolestima čujemo samo kad su prvi aprili !</a:t>
          </a:r>
          <a:endParaRPr lang="en-US" b="0" dirty="0">
            <a:solidFill>
              <a:schemeClr val="tx1"/>
            </a:solidFill>
            <a:latin typeface="Ink Free" panose="03080402000500000000" pitchFamily="66" charset="0"/>
          </a:endParaRPr>
        </a:p>
      </dgm:t>
    </dgm:pt>
    <dgm:pt modelId="{01C31074-1D31-4009-9587-0941D9CABD85}" type="parTrans" cxnId="{FB51BD1A-8296-43C7-8DCA-3042150884FB}">
      <dgm:prSet/>
      <dgm:spPr/>
      <dgm:t>
        <a:bodyPr/>
        <a:lstStyle/>
        <a:p>
          <a:endParaRPr lang="en-US"/>
        </a:p>
      </dgm:t>
    </dgm:pt>
    <dgm:pt modelId="{FE7C5303-ED35-489F-A394-676851979AC4}" type="sibTrans" cxnId="{FB51BD1A-8296-43C7-8DCA-3042150884FB}">
      <dgm:prSet/>
      <dgm:spPr/>
      <dgm:t>
        <a:bodyPr/>
        <a:lstStyle/>
        <a:p>
          <a:endParaRPr lang="en-US"/>
        </a:p>
      </dgm:t>
    </dgm:pt>
    <dgm:pt modelId="{79A6EEE3-C545-432C-AE9F-A873446B3F1F}" type="pres">
      <dgm:prSet presAssocID="{51CD7E3A-C685-4889-8C4A-ADD614032E5C}" presName="diagram" presStyleCnt="0">
        <dgm:presLayoutVars>
          <dgm:dir/>
          <dgm:resizeHandles val="exact"/>
        </dgm:presLayoutVars>
      </dgm:prSet>
      <dgm:spPr/>
    </dgm:pt>
    <dgm:pt modelId="{3BE587B4-968D-46BC-A882-1C78363697E3}" type="pres">
      <dgm:prSet presAssocID="{9E0FD5DB-64F2-4FC7-B07A-F796162B0573}" presName="node" presStyleLbl="node1" presStyleIdx="0" presStyleCnt="14">
        <dgm:presLayoutVars>
          <dgm:bulletEnabled val="1"/>
        </dgm:presLayoutVars>
      </dgm:prSet>
      <dgm:spPr/>
    </dgm:pt>
    <dgm:pt modelId="{11A1159C-D9F6-4754-8367-A4C0A49C577D}" type="pres">
      <dgm:prSet presAssocID="{657EB0A4-106E-4A77-82BD-B6954F379CA0}" presName="sibTrans" presStyleCnt="0"/>
      <dgm:spPr/>
    </dgm:pt>
    <dgm:pt modelId="{00F4DF93-6EE4-459F-B3D0-33197BED6817}" type="pres">
      <dgm:prSet presAssocID="{AA108BDF-DD5B-42A2-B15B-FBB12AB98AD8}" presName="node" presStyleLbl="node1" presStyleIdx="1" presStyleCnt="14">
        <dgm:presLayoutVars>
          <dgm:bulletEnabled val="1"/>
        </dgm:presLayoutVars>
      </dgm:prSet>
      <dgm:spPr/>
    </dgm:pt>
    <dgm:pt modelId="{6EDA5025-D240-43EA-BFE8-0BA608073435}" type="pres">
      <dgm:prSet presAssocID="{B2495815-9F8A-4A79-AED9-6C187EA5425B}" presName="sibTrans" presStyleCnt="0"/>
      <dgm:spPr/>
    </dgm:pt>
    <dgm:pt modelId="{8E98D438-98E3-4957-BE69-9BDB902FD7D1}" type="pres">
      <dgm:prSet presAssocID="{25E3AAA5-122A-4EC2-A485-B48BFD2F3CD6}" presName="node" presStyleLbl="node1" presStyleIdx="2" presStyleCnt="14">
        <dgm:presLayoutVars>
          <dgm:bulletEnabled val="1"/>
        </dgm:presLayoutVars>
      </dgm:prSet>
      <dgm:spPr/>
    </dgm:pt>
    <dgm:pt modelId="{4EB2FC39-BFE2-40B6-8408-450B00754E4B}" type="pres">
      <dgm:prSet presAssocID="{EF150D45-6726-424B-900A-64FA8E124238}" presName="sibTrans" presStyleCnt="0"/>
      <dgm:spPr/>
    </dgm:pt>
    <dgm:pt modelId="{916035F6-5334-48ED-9AEC-31CF8C16C1CA}" type="pres">
      <dgm:prSet presAssocID="{90E8F0AC-25C0-49C7-A98D-BBCF85C14EB8}" presName="node" presStyleLbl="node1" presStyleIdx="3" presStyleCnt="14">
        <dgm:presLayoutVars>
          <dgm:bulletEnabled val="1"/>
        </dgm:presLayoutVars>
      </dgm:prSet>
      <dgm:spPr/>
    </dgm:pt>
    <dgm:pt modelId="{C22C5991-B23C-4464-9DC6-2396A8FA927E}" type="pres">
      <dgm:prSet presAssocID="{F7CAFB4C-E69F-41F4-87C8-AFAB31FD140D}" presName="sibTrans" presStyleCnt="0"/>
      <dgm:spPr/>
    </dgm:pt>
    <dgm:pt modelId="{ED410C6A-D056-4842-97F2-AEA5CA8C6618}" type="pres">
      <dgm:prSet presAssocID="{9739A075-D34F-41DF-8836-C23F97D5A46A}" presName="node" presStyleLbl="node1" presStyleIdx="4" presStyleCnt="14">
        <dgm:presLayoutVars>
          <dgm:bulletEnabled val="1"/>
        </dgm:presLayoutVars>
      </dgm:prSet>
      <dgm:spPr/>
    </dgm:pt>
    <dgm:pt modelId="{60A8C016-1DC5-4866-AC02-3A595DEDC718}" type="pres">
      <dgm:prSet presAssocID="{0D8FE9C2-2423-4FA9-BF63-30B9D1FCD5F8}" presName="sibTrans" presStyleCnt="0"/>
      <dgm:spPr/>
    </dgm:pt>
    <dgm:pt modelId="{BC9D8107-6C92-4F8C-89E4-81DF254F5975}" type="pres">
      <dgm:prSet presAssocID="{9DC195BD-75D1-40A8-A81D-EC44CC678D4A}" presName="node" presStyleLbl="node1" presStyleIdx="5" presStyleCnt="14">
        <dgm:presLayoutVars>
          <dgm:bulletEnabled val="1"/>
        </dgm:presLayoutVars>
      </dgm:prSet>
      <dgm:spPr/>
    </dgm:pt>
    <dgm:pt modelId="{FFC4FE5C-6E90-409F-BA79-9D2C4CAFC265}" type="pres">
      <dgm:prSet presAssocID="{6F780054-9BDE-40A4-8F70-8A60854E5530}" presName="sibTrans" presStyleCnt="0"/>
      <dgm:spPr/>
    </dgm:pt>
    <dgm:pt modelId="{DF3DF221-05C4-49E6-B638-4EDD7B977A84}" type="pres">
      <dgm:prSet presAssocID="{B89E715C-A77F-4EB4-999A-627A6CE44D58}" presName="node" presStyleLbl="node1" presStyleIdx="6" presStyleCnt="14">
        <dgm:presLayoutVars>
          <dgm:bulletEnabled val="1"/>
        </dgm:presLayoutVars>
      </dgm:prSet>
      <dgm:spPr/>
    </dgm:pt>
    <dgm:pt modelId="{4C5DBC7D-227E-480C-819E-1964F2E61D19}" type="pres">
      <dgm:prSet presAssocID="{E604AD14-638F-4917-B5D6-8DFF58F7F5B1}" presName="sibTrans" presStyleCnt="0"/>
      <dgm:spPr/>
    </dgm:pt>
    <dgm:pt modelId="{7E6DF5E4-EDD0-421B-A018-79B4EE8DC179}" type="pres">
      <dgm:prSet presAssocID="{4247DD28-A2AE-4ECA-96CC-4CF9EEDB007B}" presName="node" presStyleLbl="node1" presStyleIdx="7" presStyleCnt="14">
        <dgm:presLayoutVars>
          <dgm:bulletEnabled val="1"/>
        </dgm:presLayoutVars>
      </dgm:prSet>
      <dgm:spPr/>
    </dgm:pt>
    <dgm:pt modelId="{0D8CC7C4-AD59-47E4-BB66-205F765B1D75}" type="pres">
      <dgm:prSet presAssocID="{708677DB-E972-454C-9740-D42C663C091F}" presName="sibTrans" presStyleCnt="0"/>
      <dgm:spPr/>
    </dgm:pt>
    <dgm:pt modelId="{57CE5677-2BB0-438F-B3AE-55459E4E5637}" type="pres">
      <dgm:prSet presAssocID="{8A9D7477-B160-43EC-9E57-BF707944D6B7}" presName="node" presStyleLbl="node1" presStyleIdx="8" presStyleCnt="14">
        <dgm:presLayoutVars>
          <dgm:bulletEnabled val="1"/>
        </dgm:presLayoutVars>
      </dgm:prSet>
      <dgm:spPr/>
    </dgm:pt>
    <dgm:pt modelId="{91918DBA-E759-40E8-85B5-DB88428F6FC8}" type="pres">
      <dgm:prSet presAssocID="{9925B236-D13C-4AA9-8AB2-00D6AC84503D}" presName="sibTrans" presStyleCnt="0"/>
      <dgm:spPr/>
    </dgm:pt>
    <dgm:pt modelId="{C43D2F4D-AA9A-40B5-9E1F-DB4DBADB5A54}" type="pres">
      <dgm:prSet presAssocID="{5C2DE601-7E49-44E4-A6D9-7AFF74B92ED4}" presName="node" presStyleLbl="node1" presStyleIdx="9" presStyleCnt="14">
        <dgm:presLayoutVars>
          <dgm:bulletEnabled val="1"/>
        </dgm:presLayoutVars>
      </dgm:prSet>
      <dgm:spPr/>
    </dgm:pt>
    <dgm:pt modelId="{9C5768FF-3D7F-458A-B685-1AD21011231A}" type="pres">
      <dgm:prSet presAssocID="{934C3BFA-C32C-4AFE-AD26-E89420E1F506}" presName="sibTrans" presStyleCnt="0"/>
      <dgm:spPr/>
    </dgm:pt>
    <dgm:pt modelId="{49741BB8-3470-4C96-A401-D5164C336517}" type="pres">
      <dgm:prSet presAssocID="{C7AD33BB-ED69-4D9C-90BD-0F8F477073AB}" presName="node" presStyleLbl="node1" presStyleIdx="10" presStyleCnt="14">
        <dgm:presLayoutVars>
          <dgm:bulletEnabled val="1"/>
        </dgm:presLayoutVars>
      </dgm:prSet>
      <dgm:spPr/>
    </dgm:pt>
    <dgm:pt modelId="{44E85EC1-71CF-47FC-B9CF-0B6883C2A606}" type="pres">
      <dgm:prSet presAssocID="{92FEBFF6-590D-4112-8197-2AC1310BA5B1}" presName="sibTrans" presStyleCnt="0"/>
      <dgm:spPr/>
    </dgm:pt>
    <dgm:pt modelId="{3811CE97-0C3A-4995-91C1-C29DEDAEC669}" type="pres">
      <dgm:prSet presAssocID="{143C66D9-4A3F-447A-9019-653790D931BA}" presName="node" presStyleLbl="node1" presStyleIdx="11" presStyleCnt="14">
        <dgm:presLayoutVars>
          <dgm:bulletEnabled val="1"/>
        </dgm:presLayoutVars>
      </dgm:prSet>
      <dgm:spPr/>
    </dgm:pt>
    <dgm:pt modelId="{06D385DC-01F6-447F-A56B-6A9398012DD9}" type="pres">
      <dgm:prSet presAssocID="{CF9B5769-9500-4F2B-8314-11956A67015D}" presName="sibTrans" presStyleCnt="0"/>
      <dgm:spPr/>
    </dgm:pt>
    <dgm:pt modelId="{D623B6D9-8E0B-4933-94B7-90F45B48095F}" type="pres">
      <dgm:prSet presAssocID="{57BB3D1D-FFF2-4FF3-B8E6-2E98A4786466}" presName="node" presStyleLbl="node1" presStyleIdx="12" presStyleCnt="14">
        <dgm:presLayoutVars>
          <dgm:bulletEnabled val="1"/>
        </dgm:presLayoutVars>
      </dgm:prSet>
      <dgm:spPr/>
    </dgm:pt>
    <dgm:pt modelId="{C1815BDF-5629-4A95-BADA-4E3854257633}" type="pres">
      <dgm:prSet presAssocID="{B6333D6D-DF4A-490D-96A1-120FDB8B570B}" presName="sibTrans" presStyleCnt="0"/>
      <dgm:spPr/>
    </dgm:pt>
    <dgm:pt modelId="{A83D8680-B9D2-45B5-9490-9499FA7E37C2}" type="pres">
      <dgm:prSet presAssocID="{1A69CA5B-20E8-4B6B-A4E2-2BEFDECB1F97}" presName="node" presStyleLbl="node1" presStyleIdx="13" presStyleCnt="14">
        <dgm:presLayoutVars>
          <dgm:bulletEnabled val="1"/>
        </dgm:presLayoutVars>
      </dgm:prSet>
      <dgm:spPr/>
    </dgm:pt>
  </dgm:ptLst>
  <dgm:cxnLst>
    <dgm:cxn modelId="{FB51BD1A-8296-43C7-8DCA-3042150884FB}" srcId="{51CD7E3A-C685-4889-8C4A-ADD614032E5C}" destId="{1A69CA5B-20E8-4B6B-A4E2-2BEFDECB1F97}" srcOrd="13" destOrd="0" parTransId="{01C31074-1D31-4009-9587-0941D9CABD85}" sibTransId="{FE7C5303-ED35-489F-A394-676851979AC4}"/>
    <dgm:cxn modelId="{DA6FCA29-47B0-4D03-9550-2924BA0B8D0B}" srcId="{51CD7E3A-C685-4889-8C4A-ADD614032E5C}" destId="{9739A075-D34F-41DF-8836-C23F97D5A46A}" srcOrd="4" destOrd="0" parTransId="{A7D67B30-E96A-46FF-A08D-2F2E140A1DA8}" sibTransId="{0D8FE9C2-2423-4FA9-BF63-30B9D1FCD5F8}"/>
    <dgm:cxn modelId="{B3FD1335-28E5-4DD6-A601-21D58367DC02}" srcId="{51CD7E3A-C685-4889-8C4A-ADD614032E5C}" destId="{143C66D9-4A3F-447A-9019-653790D931BA}" srcOrd="11" destOrd="0" parTransId="{07AA5A51-0377-45EF-B18A-E8F95BA4131E}" sibTransId="{CF9B5769-9500-4F2B-8314-11956A67015D}"/>
    <dgm:cxn modelId="{CECA825C-5B28-4492-93E3-65495A34F86A}" srcId="{51CD7E3A-C685-4889-8C4A-ADD614032E5C}" destId="{C7AD33BB-ED69-4D9C-90BD-0F8F477073AB}" srcOrd="10" destOrd="0" parTransId="{FD673B57-6FFA-4BFD-8726-07974CCEFC6F}" sibTransId="{92FEBFF6-590D-4112-8197-2AC1310BA5B1}"/>
    <dgm:cxn modelId="{49D47B69-0EB1-4DBF-BFB6-3170EBCDC749}" type="presOf" srcId="{51CD7E3A-C685-4889-8C4A-ADD614032E5C}" destId="{79A6EEE3-C545-432C-AE9F-A873446B3F1F}" srcOrd="0" destOrd="0" presId="urn:microsoft.com/office/officeart/2005/8/layout/default"/>
    <dgm:cxn modelId="{BA295A4E-C748-4786-A9DF-D21053BE93E4}" type="presOf" srcId="{9DC195BD-75D1-40A8-A81D-EC44CC678D4A}" destId="{BC9D8107-6C92-4F8C-89E4-81DF254F5975}" srcOrd="0" destOrd="0" presId="urn:microsoft.com/office/officeart/2005/8/layout/default"/>
    <dgm:cxn modelId="{7D9DC254-999D-4663-8697-8A0DF345474C}" srcId="{51CD7E3A-C685-4889-8C4A-ADD614032E5C}" destId="{5C2DE601-7E49-44E4-A6D9-7AFF74B92ED4}" srcOrd="9" destOrd="0" parTransId="{D071E1DF-8CCB-4BB3-9CAB-B3F1AB7E4785}" sibTransId="{934C3BFA-C32C-4AFE-AD26-E89420E1F506}"/>
    <dgm:cxn modelId="{150FDC74-AEC5-4010-93A7-92116D42C1E9}" type="presOf" srcId="{4247DD28-A2AE-4ECA-96CC-4CF9EEDB007B}" destId="{7E6DF5E4-EDD0-421B-A018-79B4EE8DC179}" srcOrd="0" destOrd="0" presId="urn:microsoft.com/office/officeart/2005/8/layout/default"/>
    <dgm:cxn modelId="{21DC9758-5742-4C84-BEB6-DB8373DDF7BE}" srcId="{51CD7E3A-C685-4889-8C4A-ADD614032E5C}" destId="{4247DD28-A2AE-4ECA-96CC-4CF9EEDB007B}" srcOrd="7" destOrd="0" parTransId="{870754A8-A0A3-468C-A616-676A651B2CB3}" sibTransId="{708677DB-E972-454C-9740-D42C663C091F}"/>
    <dgm:cxn modelId="{DC1A0979-D9C5-4AB7-87B3-9FB8FC3CA8C5}" type="presOf" srcId="{C7AD33BB-ED69-4D9C-90BD-0F8F477073AB}" destId="{49741BB8-3470-4C96-A401-D5164C336517}" srcOrd="0" destOrd="0" presId="urn:microsoft.com/office/officeart/2005/8/layout/default"/>
    <dgm:cxn modelId="{74C3547B-141B-4BE1-9F15-C33A5EEE58D6}" type="presOf" srcId="{9E0FD5DB-64F2-4FC7-B07A-F796162B0573}" destId="{3BE587B4-968D-46BC-A882-1C78363697E3}" srcOrd="0" destOrd="0" presId="urn:microsoft.com/office/officeart/2005/8/layout/default"/>
    <dgm:cxn modelId="{0C545483-2727-4A26-981D-7F1EF26E23A7}" type="presOf" srcId="{9739A075-D34F-41DF-8836-C23F97D5A46A}" destId="{ED410C6A-D056-4842-97F2-AEA5CA8C6618}" srcOrd="0" destOrd="0" presId="urn:microsoft.com/office/officeart/2005/8/layout/default"/>
    <dgm:cxn modelId="{5EE6C385-AB2D-4D1E-9123-9E8EDB7E901A}" type="presOf" srcId="{90E8F0AC-25C0-49C7-A98D-BBCF85C14EB8}" destId="{916035F6-5334-48ED-9AEC-31CF8C16C1CA}" srcOrd="0" destOrd="0" presId="urn:microsoft.com/office/officeart/2005/8/layout/default"/>
    <dgm:cxn modelId="{2F4A4588-8414-4C55-9FF2-4152F70DADA9}" srcId="{51CD7E3A-C685-4889-8C4A-ADD614032E5C}" destId="{90E8F0AC-25C0-49C7-A98D-BBCF85C14EB8}" srcOrd="3" destOrd="0" parTransId="{3EE9FC3E-FB94-4139-BFB2-314192820CAE}" sibTransId="{F7CAFB4C-E69F-41F4-87C8-AFAB31FD140D}"/>
    <dgm:cxn modelId="{1FAAD48A-7296-4A5A-9BF6-E96092BB1177}" type="presOf" srcId="{143C66D9-4A3F-447A-9019-653790D931BA}" destId="{3811CE97-0C3A-4995-91C1-C29DEDAEC669}" srcOrd="0" destOrd="0" presId="urn:microsoft.com/office/officeart/2005/8/layout/default"/>
    <dgm:cxn modelId="{95139498-1775-4DEE-86CD-666DD9982166}" srcId="{51CD7E3A-C685-4889-8C4A-ADD614032E5C}" destId="{9DC195BD-75D1-40A8-A81D-EC44CC678D4A}" srcOrd="5" destOrd="0" parTransId="{BB0AC6C2-B8D7-483C-A7F8-E546BC55F223}" sibTransId="{6F780054-9BDE-40A4-8F70-8A60854E5530}"/>
    <dgm:cxn modelId="{1D166E9B-D3C5-4791-A36F-5773143358EF}" srcId="{51CD7E3A-C685-4889-8C4A-ADD614032E5C}" destId="{B89E715C-A77F-4EB4-999A-627A6CE44D58}" srcOrd="6" destOrd="0" parTransId="{63AD7903-0AE9-408C-8823-5AB7A2FB16B6}" sibTransId="{E604AD14-638F-4917-B5D6-8DFF58F7F5B1}"/>
    <dgm:cxn modelId="{C0EB41A1-D033-4C73-A9CF-18A434EA6E1D}" type="presOf" srcId="{B89E715C-A77F-4EB4-999A-627A6CE44D58}" destId="{DF3DF221-05C4-49E6-B638-4EDD7B977A84}" srcOrd="0" destOrd="0" presId="urn:microsoft.com/office/officeart/2005/8/layout/default"/>
    <dgm:cxn modelId="{2290BCA5-3B36-418E-8175-9850EACC85C2}" srcId="{51CD7E3A-C685-4889-8C4A-ADD614032E5C}" destId="{8A9D7477-B160-43EC-9E57-BF707944D6B7}" srcOrd="8" destOrd="0" parTransId="{FF1736BB-2AA2-4D2B-BF81-C48CA3FA3CFB}" sibTransId="{9925B236-D13C-4AA9-8AB2-00D6AC84503D}"/>
    <dgm:cxn modelId="{BB50D6A8-86FC-465F-8D6A-9AF3324B2959}" type="presOf" srcId="{57BB3D1D-FFF2-4FF3-B8E6-2E98A4786466}" destId="{D623B6D9-8E0B-4933-94B7-90F45B48095F}" srcOrd="0" destOrd="0" presId="urn:microsoft.com/office/officeart/2005/8/layout/default"/>
    <dgm:cxn modelId="{BFACDDAC-B679-4276-9575-36CCDA8E19FF}" type="presOf" srcId="{1A69CA5B-20E8-4B6B-A4E2-2BEFDECB1F97}" destId="{A83D8680-B9D2-45B5-9490-9499FA7E37C2}" srcOrd="0" destOrd="0" presId="urn:microsoft.com/office/officeart/2005/8/layout/default"/>
    <dgm:cxn modelId="{EB7C86B6-A46F-47B5-90CB-0CF02B2AF079}" type="presOf" srcId="{5C2DE601-7E49-44E4-A6D9-7AFF74B92ED4}" destId="{C43D2F4D-AA9A-40B5-9E1F-DB4DBADB5A54}" srcOrd="0" destOrd="0" presId="urn:microsoft.com/office/officeart/2005/8/layout/default"/>
    <dgm:cxn modelId="{F8B177B8-28D9-4279-ACD4-8BAD2D3EA745}" srcId="{51CD7E3A-C685-4889-8C4A-ADD614032E5C}" destId="{9E0FD5DB-64F2-4FC7-B07A-F796162B0573}" srcOrd="0" destOrd="0" parTransId="{A55A5F2A-1668-4CF9-A4B5-256979D032CF}" sibTransId="{657EB0A4-106E-4A77-82BD-B6954F379CA0}"/>
    <dgm:cxn modelId="{73D003C0-AAF5-4914-8602-C29531D4AC9B}" srcId="{51CD7E3A-C685-4889-8C4A-ADD614032E5C}" destId="{57BB3D1D-FFF2-4FF3-B8E6-2E98A4786466}" srcOrd="12" destOrd="0" parTransId="{1E132DD6-EEB8-4FEF-BF40-BDFA72325352}" sibTransId="{B6333D6D-DF4A-490D-96A1-120FDB8B570B}"/>
    <dgm:cxn modelId="{6BE1AECF-23C7-4A29-A73B-2149FC1514C9}" srcId="{51CD7E3A-C685-4889-8C4A-ADD614032E5C}" destId="{25E3AAA5-122A-4EC2-A485-B48BFD2F3CD6}" srcOrd="2" destOrd="0" parTransId="{37812A4F-E562-42F3-BE5F-F917545C0D27}" sibTransId="{EF150D45-6726-424B-900A-64FA8E124238}"/>
    <dgm:cxn modelId="{99299AE2-D962-42ED-8A1E-6A03949BD82C}" type="presOf" srcId="{25E3AAA5-122A-4EC2-A485-B48BFD2F3CD6}" destId="{8E98D438-98E3-4957-BE69-9BDB902FD7D1}" srcOrd="0" destOrd="0" presId="urn:microsoft.com/office/officeart/2005/8/layout/default"/>
    <dgm:cxn modelId="{451E48E9-5A7A-4BCF-9D3E-63326838E1A6}" srcId="{51CD7E3A-C685-4889-8C4A-ADD614032E5C}" destId="{AA108BDF-DD5B-42A2-B15B-FBB12AB98AD8}" srcOrd="1" destOrd="0" parTransId="{B79F0C01-4CB2-419A-8B30-C8D63D345851}" sibTransId="{B2495815-9F8A-4A79-AED9-6C187EA5425B}"/>
    <dgm:cxn modelId="{0EED05EF-DC7A-4F6E-99DB-01798C0E2A04}" type="presOf" srcId="{8A9D7477-B160-43EC-9E57-BF707944D6B7}" destId="{57CE5677-2BB0-438F-B3AE-55459E4E5637}" srcOrd="0" destOrd="0" presId="urn:microsoft.com/office/officeart/2005/8/layout/default"/>
    <dgm:cxn modelId="{2F10A3FC-8229-4EF1-A4BD-2535A38B346F}" type="presOf" srcId="{AA108BDF-DD5B-42A2-B15B-FBB12AB98AD8}" destId="{00F4DF93-6EE4-459F-B3D0-33197BED6817}" srcOrd="0" destOrd="0" presId="urn:microsoft.com/office/officeart/2005/8/layout/default"/>
    <dgm:cxn modelId="{39A6D2B6-8900-4163-B206-8FE375F4A6D6}" type="presParOf" srcId="{79A6EEE3-C545-432C-AE9F-A873446B3F1F}" destId="{3BE587B4-968D-46BC-A882-1C78363697E3}" srcOrd="0" destOrd="0" presId="urn:microsoft.com/office/officeart/2005/8/layout/default"/>
    <dgm:cxn modelId="{D6A4B770-CB9D-40DD-92A3-367327541F77}" type="presParOf" srcId="{79A6EEE3-C545-432C-AE9F-A873446B3F1F}" destId="{11A1159C-D9F6-4754-8367-A4C0A49C577D}" srcOrd="1" destOrd="0" presId="urn:microsoft.com/office/officeart/2005/8/layout/default"/>
    <dgm:cxn modelId="{03341C07-5973-4E92-B859-687B5B6B0E16}" type="presParOf" srcId="{79A6EEE3-C545-432C-AE9F-A873446B3F1F}" destId="{00F4DF93-6EE4-459F-B3D0-33197BED6817}" srcOrd="2" destOrd="0" presId="urn:microsoft.com/office/officeart/2005/8/layout/default"/>
    <dgm:cxn modelId="{D4503361-E4B0-47D5-8C0A-64BCCA2510EA}" type="presParOf" srcId="{79A6EEE3-C545-432C-AE9F-A873446B3F1F}" destId="{6EDA5025-D240-43EA-BFE8-0BA608073435}" srcOrd="3" destOrd="0" presId="urn:microsoft.com/office/officeart/2005/8/layout/default"/>
    <dgm:cxn modelId="{10AB1A19-FC88-49DF-A4CA-74B93942DBEF}" type="presParOf" srcId="{79A6EEE3-C545-432C-AE9F-A873446B3F1F}" destId="{8E98D438-98E3-4957-BE69-9BDB902FD7D1}" srcOrd="4" destOrd="0" presId="urn:microsoft.com/office/officeart/2005/8/layout/default"/>
    <dgm:cxn modelId="{D40ECE8D-09DF-45FE-8DE7-854147B46931}" type="presParOf" srcId="{79A6EEE3-C545-432C-AE9F-A873446B3F1F}" destId="{4EB2FC39-BFE2-40B6-8408-450B00754E4B}" srcOrd="5" destOrd="0" presId="urn:microsoft.com/office/officeart/2005/8/layout/default"/>
    <dgm:cxn modelId="{72CC4AC4-2164-4DE1-ADC9-60751C5D9D21}" type="presParOf" srcId="{79A6EEE3-C545-432C-AE9F-A873446B3F1F}" destId="{916035F6-5334-48ED-9AEC-31CF8C16C1CA}" srcOrd="6" destOrd="0" presId="urn:microsoft.com/office/officeart/2005/8/layout/default"/>
    <dgm:cxn modelId="{2A50752C-DC2E-4759-9E8B-558923A29E5D}" type="presParOf" srcId="{79A6EEE3-C545-432C-AE9F-A873446B3F1F}" destId="{C22C5991-B23C-4464-9DC6-2396A8FA927E}" srcOrd="7" destOrd="0" presId="urn:microsoft.com/office/officeart/2005/8/layout/default"/>
    <dgm:cxn modelId="{E3E7C166-BA60-47E7-9921-C009D3EBF766}" type="presParOf" srcId="{79A6EEE3-C545-432C-AE9F-A873446B3F1F}" destId="{ED410C6A-D056-4842-97F2-AEA5CA8C6618}" srcOrd="8" destOrd="0" presId="urn:microsoft.com/office/officeart/2005/8/layout/default"/>
    <dgm:cxn modelId="{A3FE978F-94D4-4145-A5F4-3843F5FDE929}" type="presParOf" srcId="{79A6EEE3-C545-432C-AE9F-A873446B3F1F}" destId="{60A8C016-1DC5-4866-AC02-3A595DEDC718}" srcOrd="9" destOrd="0" presId="urn:microsoft.com/office/officeart/2005/8/layout/default"/>
    <dgm:cxn modelId="{523C79F4-88A3-4128-93EB-76BC8AEDCB7E}" type="presParOf" srcId="{79A6EEE3-C545-432C-AE9F-A873446B3F1F}" destId="{BC9D8107-6C92-4F8C-89E4-81DF254F5975}" srcOrd="10" destOrd="0" presId="urn:microsoft.com/office/officeart/2005/8/layout/default"/>
    <dgm:cxn modelId="{D6445F4E-FA77-4277-98A1-4101267E192B}" type="presParOf" srcId="{79A6EEE3-C545-432C-AE9F-A873446B3F1F}" destId="{FFC4FE5C-6E90-409F-BA79-9D2C4CAFC265}" srcOrd="11" destOrd="0" presId="urn:microsoft.com/office/officeart/2005/8/layout/default"/>
    <dgm:cxn modelId="{10C8CCA3-3013-4634-BB4F-4BED8F16FB95}" type="presParOf" srcId="{79A6EEE3-C545-432C-AE9F-A873446B3F1F}" destId="{DF3DF221-05C4-49E6-B638-4EDD7B977A84}" srcOrd="12" destOrd="0" presId="urn:microsoft.com/office/officeart/2005/8/layout/default"/>
    <dgm:cxn modelId="{A8888148-3065-490D-BA10-0F4E52DD1F5E}" type="presParOf" srcId="{79A6EEE3-C545-432C-AE9F-A873446B3F1F}" destId="{4C5DBC7D-227E-480C-819E-1964F2E61D19}" srcOrd="13" destOrd="0" presId="urn:microsoft.com/office/officeart/2005/8/layout/default"/>
    <dgm:cxn modelId="{A4C05D9E-4D5C-4CA6-9EFD-73D1854EE4A5}" type="presParOf" srcId="{79A6EEE3-C545-432C-AE9F-A873446B3F1F}" destId="{7E6DF5E4-EDD0-421B-A018-79B4EE8DC179}" srcOrd="14" destOrd="0" presId="urn:microsoft.com/office/officeart/2005/8/layout/default"/>
    <dgm:cxn modelId="{099A9416-5158-4585-A95B-F97952B3B26E}" type="presParOf" srcId="{79A6EEE3-C545-432C-AE9F-A873446B3F1F}" destId="{0D8CC7C4-AD59-47E4-BB66-205F765B1D75}" srcOrd="15" destOrd="0" presId="urn:microsoft.com/office/officeart/2005/8/layout/default"/>
    <dgm:cxn modelId="{BE21FB51-4136-4003-898F-44D9E58B1333}" type="presParOf" srcId="{79A6EEE3-C545-432C-AE9F-A873446B3F1F}" destId="{57CE5677-2BB0-438F-B3AE-55459E4E5637}" srcOrd="16" destOrd="0" presId="urn:microsoft.com/office/officeart/2005/8/layout/default"/>
    <dgm:cxn modelId="{5D0A13D5-6A17-43B8-8080-BA68C6B31366}" type="presParOf" srcId="{79A6EEE3-C545-432C-AE9F-A873446B3F1F}" destId="{91918DBA-E759-40E8-85B5-DB88428F6FC8}" srcOrd="17" destOrd="0" presId="urn:microsoft.com/office/officeart/2005/8/layout/default"/>
    <dgm:cxn modelId="{0FC0FD83-3AFF-451E-9445-58DAE4CA479F}" type="presParOf" srcId="{79A6EEE3-C545-432C-AE9F-A873446B3F1F}" destId="{C43D2F4D-AA9A-40B5-9E1F-DB4DBADB5A54}" srcOrd="18" destOrd="0" presId="urn:microsoft.com/office/officeart/2005/8/layout/default"/>
    <dgm:cxn modelId="{AB03C39F-7975-4449-9158-DE5FF2352CB7}" type="presParOf" srcId="{79A6EEE3-C545-432C-AE9F-A873446B3F1F}" destId="{9C5768FF-3D7F-458A-B685-1AD21011231A}" srcOrd="19" destOrd="0" presId="urn:microsoft.com/office/officeart/2005/8/layout/default"/>
    <dgm:cxn modelId="{D7F8CC7B-0290-492F-A8DC-75B64F946813}" type="presParOf" srcId="{79A6EEE3-C545-432C-AE9F-A873446B3F1F}" destId="{49741BB8-3470-4C96-A401-D5164C336517}" srcOrd="20" destOrd="0" presId="urn:microsoft.com/office/officeart/2005/8/layout/default"/>
    <dgm:cxn modelId="{33E93819-1BCB-4188-9790-B8DAEAD7DB14}" type="presParOf" srcId="{79A6EEE3-C545-432C-AE9F-A873446B3F1F}" destId="{44E85EC1-71CF-47FC-B9CF-0B6883C2A606}" srcOrd="21" destOrd="0" presId="urn:microsoft.com/office/officeart/2005/8/layout/default"/>
    <dgm:cxn modelId="{30AE19DC-97AD-4F38-9070-4C88C59845E4}" type="presParOf" srcId="{79A6EEE3-C545-432C-AE9F-A873446B3F1F}" destId="{3811CE97-0C3A-4995-91C1-C29DEDAEC669}" srcOrd="22" destOrd="0" presId="urn:microsoft.com/office/officeart/2005/8/layout/default"/>
    <dgm:cxn modelId="{3C323DAB-A125-4B76-B3E0-67244346A45A}" type="presParOf" srcId="{79A6EEE3-C545-432C-AE9F-A873446B3F1F}" destId="{06D385DC-01F6-447F-A56B-6A9398012DD9}" srcOrd="23" destOrd="0" presId="urn:microsoft.com/office/officeart/2005/8/layout/default"/>
    <dgm:cxn modelId="{A1E89074-8E31-420F-8886-B4BEB3439513}" type="presParOf" srcId="{79A6EEE3-C545-432C-AE9F-A873446B3F1F}" destId="{D623B6D9-8E0B-4933-94B7-90F45B48095F}" srcOrd="24" destOrd="0" presId="urn:microsoft.com/office/officeart/2005/8/layout/default"/>
    <dgm:cxn modelId="{AF7D8725-2C5C-4731-9583-C317AF0B5DEA}" type="presParOf" srcId="{79A6EEE3-C545-432C-AE9F-A873446B3F1F}" destId="{C1815BDF-5629-4A95-BADA-4E3854257633}" srcOrd="25" destOrd="0" presId="urn:microsoft.com/office/officeart/2005/8/layout/default"/>
    <dgm:cxn modelId="{1D58FCC7-AD91-4AA6-96DD-991F92AE35C2}" type="presParOf" srcId="{79A6EEE3-C545-432C-AE9F-A873446B3F1F}" destId="{A83D8680-B9D2-45B5-9490-9499FA7E37C2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587B4-968D-46BC-A882-1C78363697E3}">
      <dsp:nvSpPr>
        <dsp:cNvPr id="0" name=""/>
        <dsp:cNvSpPr/>
      </dsp:nvSpPr>
      <dsp:spPr>
        <a:xfrm>
          <a:off x="2199" y="503417"/>
          <a:ext cx="1745204" cy="1047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kern="1200" dirty="0">
              <a:solidFill>
                <a:schemeClr val="tx1"/>
              </a:solidFill>
              <a:latin typeface="Ink Free" panose="03080402000500000000" pitchFamily="66" charset="0"/>
            </a:rPr>
            <a:t>Velike su plaće naše,</a:t>
          </a:r>
          <a:endParaRPr lang="en-US" sz="17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199" y="503417"/>
        <a:ext cx="1745204" cy="1047122"/>
      </dsp:txXfrm>
    </dsp:sp>
    <dsp:sp modelId="{00F4DF93-6EE4-459F-B3D0-33197BED6817}">
      <dsp:nvSpPr>
        <dsp:cNvPr id="0" name=""/>
        <dsp:cNvSpPr/>
      </dsp:nvSpPr>
      <dsp:spPr>
        <a:xfrm>
          <a:off x="1921924" y="503417"/>
          <a:ext cx="1745204" cy="1047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kern="1200">
              <a:solidFill>
                <a:schemeClr val="tx1"/>
              </a:solidFill>
              <a:latin typeface="Ink Free" panose="03080402000500000000" pitchFamily="66" charset="0"/>
            </a:rPr>
            <a:t>no draže nam je kad nam pacijent s vrata maše.</a:t>
          </a:r>
          <a:endParaRPr lang="en-US" sz="1700" b="0" kern="120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1921924" y="503417"/>
        <a:ext cx="1745204" cy="1047122"/>
      </dsp:txXfrm>
    </dsp:sp>
    <dsp:sp modelId="{8E98D438-98E3-4957-BE69-9BDB902FD7D1}">
      <dsp:nvSpPr>
        <dsp:cNvPr id="0" name=""/>
        <dsp:cNvSpPr/>
      </dsp:nvSpPr>
      <dsp:spPr>
        <a:xfrm>
          <a:off x="3841649" y="503417"/>
          <a:ext cx="1745204" cy="1047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kern="1200" dirty="0">
              <a:solidFill>
                <a:schemeClr val="tx1"/>
              </a:solidFill>
              <a:latin typeface="Ink Free" panose="03080402000500000000" pitchFamily="66" charset="0"/>
            </a:rPr>
            <a:t>Kaže kući ide osmjeh šalje,</a:t>
          </a:r>
          <a:endParaRPr lang="en-US" sz="17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3841649" y="503417"/>
        <a:ext cx="1745204" cy="1047122"/>
      </dsp:txXfrm>
    </dsp:sp>
    <dsp:sp modelId="{916035F6-5334-48ED-9AEC-31CF8C16C1CA}">
      <dsp:nvSpPr>
        <dsp:cNvPr id="0" name=""/>
        <dsp:cNvSpPr/>
      </dsp:nvSpPr>
      <dsp:spPr>
        <a:xfrm>
          <a:off x="5761374" y="503417"/>
          <a:ext cx="1745204" cy="1047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kern="1200" dirty="0">
              <a:solidFill>
                <a:schemeClr val="tx1"/>
              </a:solidFill>
              <a:latin typeface="Ink Free" panose="03080402000500000000" pitchFamily="66" charset="0"/>
            </a:rPr>
            <a:t>Mi mu želimo sretno dalje.</a:t>
          </a:r>
          <a:endParaRPr lang="en-US" sz="17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5761374" y="503417"/>
        <a:ext cx="1745204" cy="1047122"/>
      </dsp:txXfrm>
    </dsp:sp>
    <dsp:sp modelId="{ED410C6A-D056-4842-97F2-AEA5CA8C6618}">
      <dsp:nvSpPr>
        <dsp:cNvPr id="0" name=""/>
        <dsp:cNvSpPr/>
      </dsp:nvSpPr>
      <dsp:spPr>
        <a:xfrm>
          <a:off x="2199" y="1725061"/>
          <a:ext cx="1745204" cy="1047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kern="1200">
              <a:solidFill>
                <a:schemeClr val="tx1"/>
              </a:solidFill>
              <a:latin typeface="Ink Free" panose="03080402000500000000" pitchFamily="66" charset="0"/>
            </a:rPr>
            <a:t>Da ga ponovno sretnemo,</a:t>
          </a:r>
          <a:endParaRPr lang="en-US" sz="1700" b="0" kern="120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199" y="1725061"/>
        <a:ext cx="1745204" cy="1047122"/>
      </dsp:txXfrm>
    </dsp:sp>
    <dsp:sp modelId="{BC9D8107-6C92-4F8C-89E4-81DF254F5975}">
      <dsp:nvSpPr>
        <dsp:cNvPr id="0" name=""/>
        <dsp:cNvSpPr/>
      </dsp:nvSpPr>
      <dsp:spPr>
        <a:xfrm>
          <a:off x="1921924" y="1725061"/>
          <a:ext cx="1745204" cy="1047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kern="1200" dirty="0">
              <a:solidFill>
                <a:schemeClr val="tx1"/>
              </a:solidFill>
              <a:latin typeface="Ink Free" panose="03080402000500000000" pitchFamily="66" charset="0"/>
            </a:rPr>
            <a:t>na ulici kada mu osmjeh na lice metnemo.</a:t>
          </a:r>
          <a:endParaRPr lang="en-US" sz="17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1921924" y="1725061"/>
        <a:ext cx="1745204" cy="1047122"/>
      </dsp:txXfrm>
    </dsp:sp>
    <dsp:sp modelId="{DF3DF221-05C4-49E6-B638-4EDD7B977A84}">
      <dsp:nvSpPr>
        <dsp:cNvPr id="0" name=""/>
        <dsp:cNvSpPr/>
      </dsp:nvSpPr>
      <dsp:spPr>
        <a:xfrm>
          <a:off x="3841649" y="1725061"/>
          <a:ext cx="1745204" cy="1047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kern="1200" dirty="0">
              <a:solidFill>
                <a:schemeClr val="tx1"/>
              </a:solidFill>
              <a:latin typeface="Ink Free" panose="03080402000500000000" pitchFamily="66" charset="0"/>
            </a:rPr>
            <a:t>Svaki od vas jednako nam je drag,</a:t>
          </a:r>
          <a:endParaRPr lang="en-US" sz="17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3841649" y="1725061"/>
        <a:ext cx="1745204" cy="1047122"/>
      </dsp:txXfrm>
    </dsp:sp>
    <dsp:sp modelId="{7E6DF5E4-EDD0-421B-A018-79B4EE8DC179}">
      <dsp:nvSpPr>
        <dsp:cNvPr id="0" name=""/>
        <dsp:cNvSpPr/>
      </dsp:nvSpPr>
      <dsp:spPr>
        <a:xfrm>
          <a:off x="5761374" y="1725061"/>
          <a:ext cx="1745204" cy="1047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kern="1200" dirty="0">
              <a:solidFill>
                <a:schemeClr val="tx1"/>
              </a:solidFill>
              <a:latin typeface="Ink Free" panose="03080402000500000000" pitchFamily="66" charset="0"/>
            </a:rPr>
            <a:t>zato vas što brže šaljemo na kućni prag.</a:t>
          </a:r>
          <a:endParaRPr lang="en-US" sz="17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5761374" y="1725061"/>
        <a:ext cx="1745204" cy="1047122"/>
      </dsp:txXfrm>
    </dsp:sp>
    <dsp:sp modelId="{57CE5677-2BB0-438F-B3AE-55459E4E5637}">
      <dsp:nvSpPr>
        <dsp:cNvPr id="0" name=""/>
        <dsp:cNvSpPr/>
      </dsp:nvSpPr>
      <dsp:spPr>
        <a:xfrm>
          <a:off x="2199" y="2946704"/>
          <a:ext cx="1745204" cy="1047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kern="1200" dirty="0">
              <a:solidFill>
                <a:schemeClr val="tx1"/>
              </a:solidFill>
              <a:latin typeface="Ink Free" panose="03080402000500000000" pitchFamily="66" charset="0"/>
            </a:rPr>
            <a:t>Kada slušate savjete naše,</a:t>
          </a:r>
          <a:endParaRPr lang="en-US" sz="17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2199" y="2946704"/>
        <a:ext cx="1745204" cy="1047122"/>
      </dsp:txXfrm>
    </dsp:sp>
    <dsp:sp modelId="{C43D2F4D-AA9A-40B5-9E1F-DB4DBADB5A54}">
      <dsp:nvSpPr>
        <dsp:cNvPr id="0" name=""/>
        <dsp:cNvSpPr/>
      </dsp:nvSpPr>
      <dsp:spPr>
        <a:xfrm>
          <a:off x="1921924" y="2946704"/>
          <a:ext cx="1745204" cy="1047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kern="1200" dirty="0">
              <a:solidFill>
                <a:schemeClr val="tx1"/>
              </a:solidFill>
              <a:latin typeface="Ink Free" panose="03080402000500000000" pitchFamily="66" charset="0"/>
            </a:rPr>
            <a:t>prije ćete dočekati najmilije vaše.</a:t>
          </a:r>
          <a:endParaRPr lang="en-US" sz="17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1921924" y="2946704"/>
        <a:ext cx="1745204" cy="1047122"/>
      </dsp:txXfrm>
    </dsp:sp>
    <dsp:sp modelId="{49741BB8-3470-4C96-A401-D5164C336517}">
      <dsp:nvSpPr>
        <dsp:cNvPr id="0" name=""/>
        <dsp:cNvSpPr/>
      </dsp:nvSpPr>
      <dsp:spPr>
        <a:xfrm>
          <a:off x="3841649" y="2946704"/>
          <a:ext cx="1745204" cy="1047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kern="1200" dirty="0">
              <a:solidFill>
                <a:schemeClr val="tx1"/>
              </a:solidFill>
              <a:latin typeface="Ink Free" panose="03080402000500000000" pitchFamily="66" charset="0"/>
            </a:rPr>
            <a:t>Zdravlje neka vam je prvo, uvijek bitno,</a:t>
          </a:r>
          <a:endParaRPr lang="en-US" sz="17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3841649" y="2946704"/>
        <a:ext cx="1745204" cy="1047122"/>
      </dsp:txXfrm>
    </dsp:sp>
    <dsp:sp modelId="{3811CE97-0C3A-4995-91C1-C29DEDAEC669}">
      <dsp:nvSpPr>
        <dsp:cNvPr id="0" name=""/>
        <dsp:cNvSpPr/>
      </dsp:nvSpPr>
      <dsp:spPr>
        <a:xfrm>
          <a:off x="5761374" y="2946704"/>
          <a:ext cx="1745204" cy="1047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kern="1200" dirty="0">
              <a:solidFill>
                <a:schemeClr val="tx1"/>
              </a:solidFill>
              <a:latin typeface="Ink Free" panose="03080402000500000000" pitchFamily="66" charset="0"/>
            </a:rPr>
            <a:t>sve materijalno naspram toga je sitno.</a:t>
          </a:r>
          <a:endParaRPr lang="en-US" sz="17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5761374" y="2946704"/>
        <a:ext cx="1745204" cy="1047122"/>
      </dsp:txXfrm>
    </dsp:sp>
    <dsp:sp modelId="{D623B6D9-8E0B-4933-94B7-90F45B48095F}">
      <dsp:nvSpPr>
        <dsp:cNvPr id="0" name=""/>
        <dsp:cNvSpPr/>
      </dsp:nvSpPr>
      <dsp:spPr>
        <a:xfrm>
          <a:off x="1921924" y="4168347"/>
          <a:ext cx="1745204" cy="1047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kern="1200" dirty="0">
              <a:solidFill>
                <a:schemeClr val="tx1"/>
              </a:solidFill>
              <a:latin typeface="Ink Free" panose="03080402000500000000" pitchFamily="66" charset="0"/>
            </a:rPr>
            <a:t>Živi i zdravi bili,</a:t>
          </a:r>
          <a:endParaRPr lang="en-US" sz="17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1921924" y="4168347"/>
        <a:ext cx="1745204" cy="1047122"/>
      </dsp:txXfrm>
    </dsp:sp>
    <dsp:sp modelId="{A83D8680-B9D2-45B5-9490-9499FA7E37C2}">
      <dsp:nvSpPr>
        <dsp:cNvPr id="0" name=""/>
        <dsp:cNvSpPr/>
      </dsp:nvSpPr>
      <dsp:spPr>
        <a:xfrm>
          <a:off x="3841649" y="4168347"/>
          <a:ext cx="1745204" cy="1047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0" kern="1200" dirty="0">
              <a:solidFill>
                <a:schemeClr val="tx1"/>
              </a:solidFill>
              <a:latin typeface="Ink Free" panose="03080402000500000000" pitchFamily="66" charset="0"/>
            </a:rPr>
            <a:t>da o bolestima čujemo samo kad su prvi aprili !</a:t>
          </a:r>
          <a:endParaRPr lang="en-US" sz="1700" b="0" kern="1200" dirty="0">
            <a:solidFill>
              <a:schemeClr val="tx1"/>
            </a:solidFill>
            <a:latin typeface="Ink Free" panose="03080402000500000000" pitchFamily="66" charset="0"/>
          </a:endParaRPr>
        </a:p>
      </dsp:txBody>
      <dsp:txXfrm>
        <a:off x="3841649" y="4168347"/>
        <a:ext cx="1745204" cy="104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7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0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1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7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9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5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4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2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30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8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5391C08-38A9-90A9-352F-1EA034599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4152" y="1700124"/>
            <a:ext cx="3330106" cy="2904121"/>
          </a:xfrm>
        </p:spPr>
        <p:txBody>
          <a:bodyPr anchor="ctr">
            <a:normAutofit fontScale="90000"/>
          </a:bodyPr>
          <a:lstStyle/>
          <a:p>
            <a:r>
              <a:rPr lang="hr-HR" dirty="0"/>
              <a:t>SVJETSKI DAN BOLESNIKA</a:t>
            </a:r>
            <a:br>
              <a:rPr lang="hr-HR" dirty="0"/>
            </a:br>
            <a:r>
              <a:rPr lang="hr-HR" dirty="0"/>
              <a:t>11.02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3C0919A-C479-72AE-B388-D2DBF0522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0559" y="5300330"/>
            <a:ext cx="3381956" cy="1084567"/>
          </a:xfrm>
        </p:spPr>
        <p:txBody>
          <a:bodyPr anchor="t">
            <a:normAutofit/>
          </a:bodyPr>
          <a:lstStyle/>
          <a:p>
            <a:pPr algn="ctr"/>
            <a:r>
              <a:rPr lang="hr-HR" dirty="0"/>
              <a:t>Lea </a:t>
            </a:r>
            <a:r>
              <a:rPr lang="hr-HR" dirty="0" err="1"/>
              <a:t>Stankovic</a:t>
            </a:r>
            <a:r>
              <a:rPr lang="hr-HR" dirty="0"/>
              <a:t> i Iva Princip 5.b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99F2F89-7210-7EEB-59DC-CFE2D71B1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259" y="597925"/>
            <a:ext cx="5425420" cy="542542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8AECF01-B1C5-A01E-2243-EAB27A75B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3604" y="6304368"/>
            <a:ext cx="1296102" cy="432034"/>
          </a:xfrm>
          <a:prstGeom prst="rect">
            <a:avLst/>
          </a:prstGeom>
        </p:spPr>
      </p:pic>
      <p:pic>
        <p:nvPicPr>
          <p:cNvPr id="7" name="WhatsApp Audio 2023-01-29 at 13.08.19">
            <a:hlinkClick r:id="" action="ppaction://media"/>
            <a:extLst>
              <a:ext uri="{FF2B5EF4-FFF2-40B4-BE49-F238E27FC236}">
                <a16:creationId xmlns:a16="http://schemas.microsoft.com/office/drawing/2014/main" id="{5BFB4E58-1B30-475C-EA78-C806893025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22369" y="60948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542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7166BE9-A788-C30F-62BD-A3D4AACD1F7B}"/>
              </a:ext>
            </a:extLst>
          </p:cNvPr>
          <p:cNvSpPr txBox="1"/>
          <p:nvPr/>
        </p:nvSpPr>
        <p:spPr>
          <a:xfrm>
            <a:off x="7483044" y="48281"/>
            <a:ext cx="4193872" cy="14206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b="1" spc="100" dirty="0">
                <a:latin typeface="Ink Free" panose="03080402000500000000" pitchFamily="66" charset="0"/>
                <a:ea typeface="+mj-ea"/>
                <a:cs typeface="+mj-cs"/>
              </a:rPr>
              <a:t>I </a:t>
            </a:r>
            <a:r>
              <a:rPr lang="en-US" sz="4800" b="1" spc="100" dirty="0" err="1">
                <a:latin typeface="Ink Free" panose="03080402000500000000" pitchFamily="66" charset="0"/>
                <a:ea typeface="+mj-ea"/>
                <a:cs typeface="+mj-cs"/>
              </a:rPr>
              <a:t>ti</a:t>
            </a:r>
            <a:r>
              <a:rPr lang="en-US" sz="4800" b="1" spc="100" dirty="0">
                <a:latin typeface="Ink Free" panose="03080402000500000000" pitchFamily="66" charset="0"/>
                <a:ea typeface="+mj-ea"/>
                <a:cs typeface="+mj-cs"/>
              </a:rPr>
              <a:t> </a:t>
            </a:r>
            <a:r>
              <a:rPr lang="en-US" sz="4800" b="1" spc="100" dirty="0" err="1">
                <a:latin typeface="Ink Free" panose="03080402000500000000" pitchFamily="66" charset="0"/>
                <a:ea typeface="+mj-ea"/>
                <a:cs typeface="+mj-cs"/>
              </a:rPr>
              <a:t>ćeš</a:t>
            </a:r>
            <a:r>
              <a:rPr lang="en-US" sz="4800" b="1" spc="100" dirty="0">
                <a:latin typeface="Ink Free" panose="03080402000500000000" pitchFamily="66" charset="0"/>
                <a:ea typeface="+mj-ea"/>
                <a:cs typeface="+mj-cs"/>
              </a:rPr>
              <a:t> </a:t>
            </a:r>
            <a:r>
              <a:rPr lang="en-US" sz="4800" b="1" spc="100" dirty="0" err="1">
                <a:latin typeface="Ink Free" panose="03080402000500000000" pitchFamily="66" charset="0"/>
                <a:ea typeface="+mj-ea"/>
                <a:cs typeface="+mj-cs"/>
              </a:rPr>
              <a:t>jednoga</a:t>
            </a:r>
            <a:r>
              <a:rPr lang="en-US" sz="4800" b="1" spc="100" dirty="0">
                <a:latin typeface="Ink Free" panose="03080402000500000000" pitchFamily="66" charset="0"/>
                <a:ea typeface="+mj-ea"/>
                <a:cs typeface="+mj-cs"/>
              </a:rPr>
              <a:t> dana </a:t>
            </a:r>
            <a:r>
              <a:rPr lang="en-US" sz="4800" b="1" spc="100" dirty="0" err="1">
                <a:latin typeface="Ink Free" panose="03080402000500000000" pitchFamily="66" charset="0"/>
                <a:ea typeface="+mj-ea"/>
                <a:cs typeface="+mj-cs"/>
              </a:rPr>
              <a:t>biti</a:t>
            </a:r>
            <a:r>
              <a:rPr lang="en-US" sz="4800" b="1" spc="100" dirty="0">
                <a:latin typeface="Ink Free" panose="03080402000500000000" pitchFamily="66" charset="0"/>
                <a:ea typeface="+mj-ea"/>
                <a:cs typeface="+mj-cs"/>
              </a:rPr>
              <a:t> </a:t>
            </a:r>
            <a:r>
              <a:rPr lang="en-US" sz="4800" b="1" spc="100" dirty="0" err="1">
                <a:latin typeface="Ink Free" panose="03080402000500000000" pitchFamily="66" charset="0"/>
                <a:ea typeface="+mj-ea"/>
                <a:cs typeface="+mj-cs"/>
              </a:rPr>
              <a:t>pacijent</a:t>
            </a:r>
            <a:r>
              <a:rPr lang="en-US" sz="4800" b="1" spc="100" dirty="0">
                <a:latin typeface="Ink Free" panose="03080402000500000000" pitchFamily="66" charset="0"/>
                <a:ea typeface="+mj-ea"/>
                <a:cs typeface="+mj-cs"/>
              </a:rPr>
              <a:t>!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5B2B39F-11F7-47FD-8D3C-5BC814285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2574"/>
            <a:ext cx="6816555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  <a:gd name="connsiteX0" fmla="*/ 7430701 w 7520786"/>
              <a:gd name="connsiteY0" fmla="*/ 6858000 h 6858000"/>
              <a:gd name="connsiteX1" fmla="*/ 0 w 7520786"/>
              <a:gd name="connsiteY1" fmla="*/ 6858000 h 6858000"/>
              <a:gd name="connsiteX2" fmla="*/ 0 w 7520786"/>
              <a:gd name="connsiteY2" fmla="*/ 0 h 6858000"/>
              <a:gd name="connsiteX3" fmla="*/ 7505795 w 7520786"/>
              <a:gd name="connsiteY3" fmla="*/ 0 h 6858000"/>
              <a:gd name="connsiteX4" fmla="*/ 7520785 w 7520786"/>
              <a:gd name="connsiteY4" fmla="*/ 379063 h 6858000"/>
              <a:gd name="connsiteX5" fmla="*/ 7433327 w 7520786"/>
              <a:gd name="connsiteY5" fmla="*/ 6803646 h 6858000"/>
              <a:gd name="connsiteX6" fmla="*/ 7430701 w 7520786"/>
              <a:gd name="connsiteY6" fmla="*/ 6858000 h 6858000"/>
              <a:gd name="connsiteX0" fmla="*/ 7430701 w 7520785"/>
              <a:gd name="connsiteY0" fmla="*/ 6858000 h 6858000"/>
              <a:gd name="connsiteX1" fmla="*/ 0 w 7520785"/>
              <a:gd name="connsiteY1" fmla="*/ 6858000 h 6858000"/>
              <a:gd name="connsiteX2" fmla="*/ 0 w 7520785"/>
              <a:gd name="connsiteY2" fmla="*/ 0 h 6858000"/>
              <a:gd name="connsiteX3" fmla="*/ 7505795 w 7520785"/>
              <a:gd name="connsiteY3" fmla="*/ 0 h 6858000"/>
              <a:gd name="connsiteX4" fmla="*/ 7520785 w 7520785"/>
              <a:gd name="connsiteY4" fmla="*/ 379063 h 6858000"/>
              <a:gd name="connsiteX5" fmla="*/ 7433327 w 7520785"/>
              <a:gd name="connsiteY5" fmla="*/ 6803646 h 6858000"/>
              <a:gd name="connsiteX6" fmla="*/ 7430701 w 7520785"/>
              <a:gd name="connsiteY6" fmla="*/ 6858000 h 6858000"/>
              <a:gd name="connsiteX0" fmla="*/ 7430701 w 7520785"/>
              <a:gd name="connsiteY0" fmla="*/ 6858000 h 6858000"/>
              <a:gd name="connsiteX1" fmla="*/ 0 w 7520785"/>
              <a:gd name="connsiteY1" fmla="*/ 6858000 h 6858000"/>
              <a:gd name="connsiteX2" fmla="*/ 0 w 7520785"/>
              <a:gd name="connsiteY2" fmla="*/ 0 h 6858000"/>
              <a:gd name="connsiteX3" fmla="*/ 7505795 w 7520785"/>
              <a:gd name="connsiteY3" fmla="*/ 0 h 6858000"/>
              <a:gd name="connsiteX4" fmla="*/ 7520785 w 7520785"/>
              <a:gd name="connsiteY4" fmla="*/ 379063 h 6858000"/>
              <a:gd name="connsiteX5" fmla="*/ 7433327 w 7520785"/>
              <a:gd name="connsiteY5" fmla="*/ 6803646 h 6858000"/>
              <a:gd name="connsiteX6" fmla="*/ 7430701 w 7520785"/>
              <a:gd name="connsiteY6" fmla="*/ 6858000 h 6858000"/>
              <a:gd name="connsiteX0" fmla="*/ 7430701 w 7510547"/>
              <a:gd name="connsiteY0" fmla="*/ 6858000 h 6858000"/>
              <a:gd name="connsiteX1" fmla="*/ 0 w 7510547"/>
              <a:gd name="connsiteY1" fmla="*/ 6858000 h 6858000"/>
              <a:gd name="connsiteX2" fmla="*/ 0 w 7510547"/>
              <a:gd name="connsiteY2" fmla="*/ 0 h 6858000"/>
              <a:gd name="connsiteX3" fmla="*/ 7505795 w 7510547"/>
              <a:gd name="connsiteY3" fmla="*/ 0 h 6858000"/>
              <a:gd name="connsiteX4" fmla="*/ 7510547 w 7510547"/>
              <a:gd name="connsiteY4" fmla="*/ 722544 h 6858000"/>
              <a:gd name="connsiteX5" fmla="*/ 7433327 w 7510547"/>
              <a:gd name="connsiteY5" fmla="*/ 6803646 h 6858000"/>
              <a:gd name="connsiteX6" fmla="*/ 7430701 w 7510547"/>
              <a:gd name="connsiteY6" fmla="*/ 6858000 h 6858000"/>
              <a:gd name="connsiteX0" fmla="*/ 7430701 w 7518152"/>
              <a:gd name="connsiteY0" fmla="*/ 6858000 h 6858000"/>
              <a:gd name="connsiteX1" fmla="*/ 0 w 7518152"/>
              <a:gd name="connsiteY1" fmla="*/ 6858000 h 6858000"/>
              <a:gd name="connsiteX2" fmla="*/ 0 w 7518152"/>
              <a:gd name="connsiteY2" fmla="*/ 0 h 6858000"/>
              <a:gd name="connsiteX3" fmla="*/ 7505795 w 7518152"/>
              <a:gd name="connsiteY3" fmla="*/ 0 h 6858000"/>
              <a:gd name="connsiteX4" fmla="*/ 7510547 w 7518152"/>
              <a:gd name="connsiteY4" fmla="*/ 722544 h 6858000"/>
              <a:gd name="connsiteX5" fmla="*/ 7433327 w 7518152"/>
              <a:gd name="connsiteY5" fmla="*/ 6803646 h 6858000"/>
              <a:gd name="connsiteX6" fmla="*/ 7430701 w 751815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18152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cubicBezTo>
                  <a:pt x="7507379" y="240848"/>
                  <a:pt x="7529441" y="342448"/>
                  <a:pt x="7510547" y="722544"/>
                </a:cubicBezTo>
                <a:cubicBezTo>
                  <a:pt x="7394341" y="2638146"/>
                  <a:pt x="7521128" y="5461844"/>
                  <a:pt x="7433327" y="6803646"/>
                </a:cubicBezTo>
                <a:lnTo>
                  <a:pt x="7430701" y="6858000"/>
                </a:ln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E86CEC8-957B-1D85-0723-A908719BC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40" y="1029356"/>
            <a:ext cx="2632803" cy="184296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6C7F9F7-9F7C-555A-8749-9CAB6D2AB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790" y="1061601"/>
            <a:ext cx="2540672" cy="177847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D134D768-A5F6-F4DD-36C4-E7FDAC786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701" y="3594647"/>
            <a:ext cx="4347088" cy="2608253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959" y="832048"/>
            <a:ext cx="4399064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2D22CFB-7D28-DEF6-99F9-984C7948DF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8033" y="2301968"/>
            <a:ext cx="2142555" cy="2860421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19BA5901-5E43-2BF6-295B-28BBA1AFD648}"/>
              </a:ext>
            </a:extLst>
          </p:cNvPr>
          <p:cNvSpPr txBox="1"/>
          <p:nvPr/>
        </p:nvSpPr>
        <p:spPr>
          <a:xfrm>
            <a:off x="8272040" y="5187293"/>
            <a:ext cx="325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Ink Free" panose="03080402000500000000" pitchFamily="66" charset="0"/>
              </a:rPr>
              <a:t>Papa Ivan Pavao II. 1992</a:t>
            </a:r>
            <a:endParaRPr lang="hr-HR" i="1" dirty="0">
              <a:latin typeface="Ink Free" panose="03080402000500000000" pitchFamily="66" charset="0"/>
            </a:endParaRPr>
          </a:p>
        </p:txBody>
      </p:sp>
      <p:pic>
        <p:nvPicPr>
          <p:cNvPr id="11" name="WhatsApp Audio 2023-01-29 at 13.08.44">
            <a:hlinkClick r:id="" action="ppaction://media"/>
            <a:extLst>
              <a:ext uri="{FF2B5EF4-FFF2-40B4-BE49-F238E27FC236}">
                <a16:creationId xmlns:a16="http://schemas.microsoft.com/office/drawing/2014/main" id="{FEF251FF-CC06-9EBB-CF9B-612FB7C0B6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9320" y="62029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95276A5-25A3-8989-6087-35B6D6BA62B8}"/>
              </a:ext>
            </a:extLst>
          </p:cNvPr>
          <p:cNvSpPr txBox="1"/>
          <p:nvPr/>
        </p:nvSpPr>
        <p:spPr>
          <a:xfrm>
            <a:off x="7695597" y="215591"/>
            <a:ext cx="3811205" cy="2058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b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Zakon</a:t>
            </a:r>
            <a:r>
              <a:rPr lang="en-US" sz="4800" b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4800" b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zaštiti</a:t>
            </a:r>
            <a:r>
              <a:rPr lang="en-US" sz="4800" b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PRAVA </a:t>
            </a:r>
            <a:r>
              <a:rPr lang="en-US" sz="4800" b="1" kern="1200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pacijenata</a:t>
            </a:r>
            <a:endParaRPr lang="en-US" sz="4800" b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3975754-B125-4FFC-9140-F88A16E3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79013" y="303198"/>
            <a:ext cx="6631387" cy="59597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31470"/>
              <a:gd name="connsiteY0" fmla="*/ 6405352 h 6405386"/>
              <a:gd name="connsiteX1" fmla="*/ 6552830 w 7631470"/>
              <a:gd name="connsiteY1" fmla="*/ 6396252 h 6405386"/>
              <a:gd name="connsiteX2" fmla="*/ 987782 w 7631470"/>
              <a:gd name="connsiteY2" fmla="*/ 6365722 h 6405386"/>
              <a:gd name="connsiteX3" fmla="*/ 0 w 7631470"/>
              <a:gd name="connsiteY3" fmla="*/ 6336938 h 6405386"/>
              <a:gd name="connsiteX4" fmla="*/ 0 w 7631470"/>
              <a:gd name="connsiteY4" fmla="*/ 32372 h 6405386"/>
              <a:gd name="connsiteX5" fmla="*/ 157934 w 7631470"/>
              <a:gd name="connsiteY5" fmla="*/ 32797 h 6405386"/>
              <a:gd name="connsiteX6" fmla="*/ 6431319 w 7631470"/>
              <a:gd name="connsiteY6" fmla="*/ 0 h 6405386"/>
              <a:gd name="connsiteX7" fmla="*/ 7631470 w 7631470"/>
              <a:gd name="connsiteY7" fmla="*/ 30531 h 6405386"/>
              <a:gd name="connsiteX8" fmla="*/ 7560032 w 7631470"/>
              <a:gd name="connsiteY8" fmla="*/ 6274128 h 6405386"/>
              <a:gd name="connsiteX9" fmla="*/ 7394324 w 7631470"/>
              <a:gd name="connsiteY9" fmla="*/ 6402154 h 6405386"/>
              <a:gd name="connsiteX10" fmla="*/ 7142118 w 7631470"/>
              <a:gd name="connsiteY10" fmla="*/ 6405352 h 6405386"/>
              <a:gd name="connsiteX0" fmla="*/ 7154766 w 7644118"/>
              <a:gd name="connsiteY0" fmla="*/ 6405352 h 6405386"/>
              <a:gd name="connsiteX1" fmla="*/ 6565478 w 7644118"/>
              <a:gd name="connsiteY1" fmla="*/ 6396252 h 6405386"/>
              <a:gd name="connsiteX2" fmla="*/ 1000430 w 7644118"/>
              <a:gd name="connsiteY2" fmla="*/ 6365722 h 6405386"/>
              <a:gd name="connsiteX3" fmla="*/ 0 w 7644118"/>
              <a:gd name="connsiteY3" fmla="*/ 6324387 h 6405386"/>
              <a:gd name="connsiteX4" fmla="*/ 12648 w 7644118"/>
              <a:gd name="connsiteY4" fmla="*/ 32372 h 6405386"/>
              <a:gd name="connsiteX5" fmla="*/ 170582 w 7644118"/>
              <a:gd name="connsiteY5" fmla="*/ 32797 h 6405386"/>
              <a:gd name="connsiteX6" fmla="*/ 6443967 w 7644118"/>
              <a:gd name="connsiteY6" fmla="*/ 0 h 6405386"/>
              <a:gd name="connsiteX7" fmla="*/ 7644118 w 7644118"/>
              <a:gd name="connsiteY7" fmla="*/ 30531 h 6405386"/>
              <a:gd name="connsiteX8" fmla="*/ 7572680 w 7644118"/>
              <a:gd name="connsiteY8" fmla="*/ 6274128 h 6405386"/>
              <a:gd name="connsiteX9" fmla="*/ 7406972 w 7644118"/>
              <a:gd name="connsiteY9" fmla="*/ 6402154 h 6405386"/>
              <a:gd name="connsiteX10" fmla="*/ 7154766 w 7644118"/>
              <a:gd name="connsiteY10" fmla="*/ 6405352 h 6405386"/>
              <a:gd name="connsiteX0" fmla="*/ 7167747 w 7657099"/>
              <a:gd name="connsiteY0" fmla="*/ 6405352 h 6405386"/>
              <a:gd name="connsiteX1" fmla="*/ 6578459 w 7657099"/>
              <a:gd name="connsiteY1" fmla="*/ 6396252 h 6405386"/>
              <a:gd name="connsiteX2" fmla="*/ 1013411 w 7657099"/>
              <a:gd name="connsiteY2" fmla="*/ 6365722 h 6405386"/>
              <a:gd name="connsiteX3" fmla="*/ 12981 w 7657099"/>
              <a:gd name="connsiteY3" fmla="*/ 6324387 h 6405386"/>
              <a:gd name="connsiteX4" fmla="*/ 25629 w 7657099"/>
              <a:gd name="connsiteY4" fmla="*/ 32372 h 6405386"/>
              <a:gd name="connsiteX5" fmla="*/ 183563 w 7657099"/>
              <a:gd name="connsiteY5" fmla="*/ 32797 h 6405386"/>
              <a:gd name="connsiteX6" fmla="*/ 6456948 w 7657099"/>
              <a:gd name="connsiteY6" fmla="*/ 0 h 6405386"/>
              <a:gd name="connsiteX7" fmla="*/ 7657099 w 7657099"/>
              <a:gd name="connsiteY7" fmla="*/ 30531 h 6405386"/>
              <a:gd name="connsiteX8" fmla="*/ 7585661 w 7657099"/>
              <a:gd name="connsiteY8" fmla="*/ 6274128 h 6405386"/>
              <a:gd name="connsiteX9" fmla="*/ 7419953 w 7657099"/>
              <a:gd name="connsiteY9" fmla="*/ 6402154 h 6405386"/>
              <a:gd name="connsiteX10" fmla="*/ 7167747 w 7657099"/>
              <a:gd name="connsiteY10" fmla="*/ 6405352 h 6405386"/>
              <a:gd name="connsiteX0" fmla="*/ 7236700 w 7726052"/>
              <a:gd name="connsiteY0" fmla="*/ 6405352 h 6405386"/>
              <a:gd name="connsiteX1" fmla="*/ 6647412 w 7726052"/>
              <a:gd name="connsiteY1" fmla="*/ 6396252 h 6405386"/>
              <a:gd name="connsiteX2" fmla="*/ 1082364 w 7726052"/>
              <a:gd name="connsiteY2" fmla="*/ 6365722 h 6405386"/>
              <a:gd name="connsiteX3" fmla="*/ 6051 w 7726052"/>
              <a:gd name="connsiteY3" fmla="*/ 6324387 h 6405386"/>
              <a:gd name="connsiteX4" fmla="*/ 94582 w 7726052"/>
              <a:gd name="connsiteY4" fmla="*/ 32372 h 6405386"/>
              <a:gd name="connsiteX5" fmla="*/ 252516 w 7726052"/>
              <a:gd name="connsiteY5" fmla="*/ 32797 h 6405386"/>
              <a:gd name="connsiteX6" fmla="*/ 6525901 w 7726052"/>
              <a:gd name="connsiteY6" fmla="*/ 0 h 6405386"/>
              <a:gd name="connsiteX7" fmla="*/ 7726052 w 7726052"/>
              <a:gd name="connsiteY7" fmla="*/ 30531 h 6405386"/>
              <a:gd name="connsiteX8" fmla="*/ 7654614 w 7726052"/>
              <a:gd name="connsiteY8" fmla="*/ 6274128 h 6405386"/>
              <a:gd name="connsiteX9" fmla="*/ 7488906 w 7726052"/>
              <a:gd name="connsiteY9" fmla="*/ 6402154 h 6405386"/>
              <a:gd name="connsiteX10" fmla="*/ 7236700 w 7726052"/>
              <a:gd name="connsiteY10" fmla="*/ 6405352 h 6405386"/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EA9C64F-DCEF-3B45-3360-D637E4DC7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38" y="1048493"/>
            <a:ext cx="6193116" cy="452097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933F411-23FF-FE5B-98E9-873826071B80}"/>
              </a:ext>
            </a:extLst>
          </p:cNvPr>
          <p:cNvSpPr txBox="1"/>
          <p:nvPr/>
        </p:nvSpPr>
        <p:spPr>
          <a:xfrm>
            <a:off x="7205254" y="3197499"/>
            <a:ext cx="4721903" cy="3271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spc="50" dirty="0" err="1">
                <a:latin typeface="Ink Free" panose="03080402000500000000" pitchFamily="66" charset="0"/>
              </a:rPr>
              <a:t>zdravstvenim</a:t>
            </a:r>
            <a:r>
              <a:rPr lang="en-US" b="1" spc="50" dirty="0">
                <a:latin typeface="Ink Free" panose="03080402000500000000" pitchFamily="66" charset="0"/>
              </a:rPr>
              <a:t> </a:t>
            </a:r>
            <a:r>
              <a:rPr lang="en-US" b="1" spc="50" dirty="0" err="1">
                <a:latin typeface="Ink Free" panose="03080402000500000000" pitchFamily="66" charset="0"/>
              </a:rPr>
              <a:t>uslugama</a:t>
            </a:r>
            <a:endParaRPr lang="en-US" b="1" spc="50" dirty="0">
              <a:latin typeface="Ink Free" panose="03080402000500000000" pitchFamily="66" charset="0"/>
            </a:endParaRPr>
          </a:p>
          <a:p>
            <a:pPr marL="285750" indent="-285750" 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spc="50" dirty="0" err="1">
                <a:latin typeface="Ink Free" panose="03080402000500000000" pitchFamily="66" charset="0"/>
              </a:rPr>
              <a:t>vlastitom</a:t>
            </a:r>
            <a:r>
              <a:rPr lang="en-US" b="1" spc="50" dirty="0">
                <a:latin typeface="Ink Free" panose="03080402000500000000" pitchFamily="66" charset="0"/>
              </a:rPr>
              <a:t> </a:t>
            </a:r>
            <a:r>
              <a:rPr lang="en-US" b="1" spc="50" dirty="0" err="1">
                <a:latin typeface="Ink Free" panose="03080402000500000000" pitchFamily="66" charset="0"/>
              </a:rPr>
              <a:t>zdravstvenom</a:t>
            </a:r>
            <a:r>
              <a:rPr lang="en-US" b="1" spc="50" dirty="0">
                <a:latin typeface="Ink Free" panose="03080402000500000000" pitchFamily="66" charset="0"/>
              </a:rPr>
              <a:t> </a:t>
            </a:r>
            <a:r>
              <a:rPr lang="en-US" b="1" spc="50" dirty="0" err="1">
                <a:latin typeface="Ink Free" panose="03080402000500000000" pitchFamily="66" charset="0"/>
              </a:rPr>
              <a:t>stanju</a:t>
            </a:r>
            <a:endParaRPr lang="en-US" b="1" spc="50" dirty="0">
              <a:latin typeface="Ink Free" panose="03080402000500000000" pitchFamily="66" charset="0"/>
            </a:endParaRPr>
          </a:p>
          <a:p>
            <a:pPr marL="285750" indent="-285750" 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spc="50" dirty="0" err="1">
                <a:latin typeface="Ink Free" panose="03080402000500000000" pitchFamily="66" charset="0"/>
              </a:rPr>
              <a:t>potencijalnim</a:t>
            </a:r>
            <a:r>
              <a:rPr lang="en-US" b="1" spc="50" dirty="0">
                <a:latin typeface="Ink Free" panose="03080402000500000000" pitchFamily="66" charset="0"/>
              </a:rPr>
              <a:t> </a:t>
            </a:r>
            <a:r>
              <a:rPr lang="en-US" b="1" spc="50" dirty="0" err="1">
                <a:latin typeface="Ink Free" panose="03080402000500000000" pitchFamily="66" charset="0"/>
              </a:rPr>
              <a:t>rizicima</a:t>
            </a:r>
            <a:endParaRPr lang="en-US" b="1" spc="50" dirty="0">
              <a:latin typeface="Ink Free" panose="03080402000500000000" pitchFamily="66" charset="0"/>
            </a:endParaRPr>
          </a:p>
          <a:p>
            <a:pPr marL="285750" indent="-285750" 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spc="50" dirty="0">
                <a:latin typeface="Ink Free" panose="03080402000500000000" pitchFamily="66" charset="0"/>
              </a:rPr>
              <a:t> </a:t>
            </a:r>
            <a:r>
              <a:rPr lang="en-US" b="1" spc="50" dirty="0" err="1">
                <a:latin typeface="Ink Free" panose="03080402000500000000" pitchFamily="66" charset="0"/>
              </a:rPr>
              <a:t>pogodnostima</a:t>
            </a:r>
            <a:r>
              <a:rPr lang="en-US" b="1" spc="50" dirty="0">
                <a:latin typeface="Ink Free" panose="03080402000500000000" pitchFamily="66" charset="0"/>
              </a:rPr>
              <a:t> </a:t>
            </a:r>
            <a:r>
              <a:rPr lang="en-US" b="1" spc="50" dirty="0" err="1">
                <a:latin typeface="Ink Free" panose="03080402000500000000" pitchFamily="66" charset="0"/>
              </a:rPr>
              <a:t>svakog</a:t>
            </a:r>
            <a:r>
              <a:rPr lang="en-US" b="1" spc="50" dirty="0">
                <a:latin typeface="Ink Free" panose="03080402000500000000" pitchFamily="66" charset="0"/>
              </a:rPr>
              <a:t> </a:t>
            </a:r>
            <a:r>
              <a:rPr lang="en-US" b="1" spc="50" dirty="0" err="1">
                <a:latin typeface="Ink Free" panose="03080402000500000000" pitchFamily="66" charset="0"/>
              </a:rPr>
              <a:t>postupka</a:t>
            </a:r>
            <a:endParaRPr lang="en-US" b="1" spc="50" dirty="0">
              <a:latin typeface="Ink Free" panose="03080402000500000000" pitchFamily="66" charset="0"/>
            </a:endParaRPr>
          </a:p>
          <a:p>
            <a:pPr marL="285750" indent="-285750" 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spc="50" dirty="0" err="1">
                <a:latin typeface="Ink Free" panose="03080402000500000000" pitchFamily="66" charset="0"/>
              </a:rPr>
              <a:t>alternativama</a:t>
            </a:r>
            <a:r>
              <a:rPr lang="en-US" b="1" spc="50" dirty="0">
                <a:latin typeface="Ink Free" panose="03080402000500000000" pitchFamily="66" charset="0"/>
              </a:rPr>
              <a:t> </a:t>
            </a:r>
            <a:r>
              <a:rPr lang="en-US" b="1" spc="50" dirty="0" err="1">
                <a:latin typeface="Ink Free" panose="03080402000500000000" pitchFamily="66" charset="0"/>
              </a:rPr>
              <a:t>predloženih</a:t>
            </a:r>
            <a:r>
              <a:rPr lang="en-US" b="1" spc="50" dirty="0">
                <a:latin typeface="Ink Free" panose="03080402000500000000" pitchFamily="66" charset="0"/>
              </a:rPr>
              <a:t> </a:t>
            </a:r>
            <a:r>
              <a:rPr lang="en-US" b="1" spc="50" dirty="0" err="1">
                <a:latin typeface="Ink Free" panose="03080402000500000000" pitchFamily="66" charset="0"/>
              </a:rPr>
              <a:t>postupaka</a:t>
            </a:r>
            <a:endParaRPr lang="en-US" b="1" spc="50" dirty="0">
              <a:latin typeface="Ink Free" panose="03080402000500000000" pitchFamily="66" charset="0"/>
            </a:endParaRPr>
          </a:p>
          <a:p>
            <a:pPr marL="285750" indent="-285750" algn="ctr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spc="50" dirty="0" err="1">
                <a:latin typeface="Ink Free" panose="03080402000500000000" pitchFamily="66" charset="0"/>
              </a:rPr>
              <a:t>dijagnozi</a:t>
            </a:r>
            <a:endParaRPr lang="en-US" b="1" spc="50" dirty="0">
              <a:latin typeface="Ink Free" panose="03080402000500000000" pitchFamily="66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9DD66A9-B635-4715-B2D9-9A612368FD96}"/>
              </a:ext>
            </a:extLst>
          </p:cNvPr>
          <p:cNvSpPr txBox="1"/>
          <p:nvPr/>
        </p:nvSpPr>
        <p:spPr>
          <a:xfrm>
            <a:off x="8362950" y="3174194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latin typeface="Ink Free" panose="03080402000500000000" pitchFamily="66" charset="0"/>
              </a:rPr>
              <a:t>Pravo na informiranje o :</a:t>
            </a:r>
          </a:p>
        </p:txBody>
      </p:sp>
      <p:pic>
        <p:nvPicPr>
          <p:cNvPr id="6" name="WhatsApp Audio 2023-01-29 at 13.08.54">
            <a:hlinkClick r:id="" action="ppaction://media"/>
            <a:extLst>
              <a:ext uri="{FF2B5EF4-FFF2-40B4-BE49-F238E27FC236}">
                <a16:creationId xmlns:a16="http://schemas.microsoft.com/office/drawing/2014/main" id="{34BCDA76-329F-03A4-0CF2-DA6987E9D9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2137" y="60435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0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7542991A-0753-216B-922C-042D4BF61FE8}"/>
              </a:ext>
            </a:extLst>
          </p:cNvPr>
          <p:cNvSpPr txBox="1"/>
          <p:nvPr/>
        </p:nvSpPr>
        <p:spPr>
          <a:xfrm>
            <a:off x="766940" y="4976537"/>
            <a:ext cx="10658121" cy="875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spc="100" dirty="0" err="1">
                <a:latin typeface="Ink Free" panose="03080402000500000000" pitchFamily="66" charset="0"/>
                <a:ea typeface="+mj-ea"/>
                <a:cs typeface="+mj-cs"/>
              </a:rPr>
              <a:t>Zaštita</a:t>
            </a:r>
            <a:r>
              <a:rPr lang="en-US" sz="2600" spc="100" dirty="0">
                <a:latin typeface="Ink Free" panose="03080402000500000000" pitchFamily="66" charset="0"/>
                <a:ea typeface="+mj-ea"/>
                <a:cs typeface="+mj-cs"/>
              </a:rPr>
              <a:t>, </a:t>
            </a:r>
            <a:r>
              <a:rPr lang="en-US" sz="2600" spc="100" dirty="0" err="1">
                <a:latin typeface="Ink Free" panose="03080402000500000000" pitchFamily="66" charset="0"/>
                <a:ea typeface="+mj-ea"/>
                <a:cs typeface="+mj-cs"/>
              </a:rPr>
              <a:t>očuvanje</a:t>
            </a:r>
            <a:r>
              <a:rPr lang="en-US" sz="2600" spc="100" dirty="0">
                <a:latin typeface="Ink Free" panose="03080402000500000000" pitchFamily="66" charset="0"/>
                <a:ea typeface="+mj-ea"/>
                <a:cs typeface="+mj-cs"/>
              </a:rPr>
              <a:t>, </a:t>
            </a:r>
            <a:r>
              <a:rPr lang="en-US" sz="2600" spc="100" dirty="0" err="1">
                <a:latin typeface="Ink Free" panose="03080402000500000000" pitchFamily="66" charset="0"/>
                <a:ea typeface="+mj-ea"/>
                <a:cs typeface="+mj-cs"/>
              </a:rPr>
              <a:t>promicanje</a:t>
            </a:r>
            <a:r>
              <a:rPr lang="en-US" sz="2600" spc="100" dirty="0">
                <a:latin typeface="Ink Free" panose="03080402000500000000" pitchFamily="66" charset="0"/>
                <a:ea typeface="+mj-ea"/>
                <a:cs typeface="+mj-cs"/>
              </a:rPr>
              <a:t> </a:t>
            </a:r>
            <a:r>
              <a:rPr lang="en-US" sz="2600" spc="100" dirty="0" err="1">
                <a:latin typeface="Ink Free" panose="03080402000500000000" pitchFamily="66" charset="0"/>
                <a:ea typeface="+mj-ea"/>
                <a:cs typeface="+mj-cs"/>
              </a:rPr>
              <a:t>i</a:t>
            </a:r>
            <a:r>
              <a:rPr lang="en-US" sz="2600" spc="100" dirty="0">
                <a:latin typeface="Ink Free" panose="03080402000500000000" pitchFamily="66" charset="0"/>
                <a:ea typeface="+mj-ea"/>
                <a:cs typeface="+mj-cs"/>
              </a:rPr>
              <a:t> </a:t>
            </a:r>
            <a:r>
              <a:rPr lang="en-US" sz="2600" spc="100" dirty="0" err="1">
                <a:latin typeface="Ink Free" panose="03080402000500000000" pitchFamily="66" charset="0"/>
                <a:ea typeface="+mj-ea"/>
                <a:cs typeface="+mj-cs"/>
              </a:rPr>
              <a:t>unapređenje</a:t>
            </a:r>
            <a:r>
              <a:rPr lang="en-US" sz="2600" spc="100" dirty="0">
                <a:latin typeface="Ink Free" panose="03080402000500000000" pitchFamily="66" charset="0"/>
                <a:ea typeface="+mj-ea"/>
                <a:cs typeface="+mj-cs"/>
              </a:rPr>
              <a:t> </a:t>
            </a:r>
            <a:r>
              <a:rPr lang="en-US" sz="2600" spc="100" dirty="0" err="1">
                <a:latin typeface="Ink Free" panose="03080402000500000000" pitchFamily="66" charset="0"/>
                <a:ea typeface="+mj-ea"/>
                <a:cs typeface="+mj-cs"/>
              </a:rPr>
              <a:t>prava</a:t>
            </a:r>
            <a:r>
              <a:rPr lang="en-US" sz="2600" spc="100" dirty="0">
                <a:latin typeface="Ink Free" panose="03080402000500000000" pitchFamily="66" charset="0"/>
                <a:ea typeface="+mj-ea"/>
                <a:cs typeface="+mj-cs"/>
              </a:rPr>
              <a:t> </a:t>
            </a:r>
            <a:r>
              <a:rPr lang="en-US" sz="2600" spc="100" dirty="0" err="1">
                <a:latin typeface="Ink Free" panose="03080402000500000000" pitchFamily="66" charset="0"/>
                <a:ea typeface="+mj-ea"/>
                <a:cs typeface="+mj-cs"/>
              </a:rPr>
              <a:t>i</a:t>
            </a:r>
            <a:r>
              <a:rPr lang="en-US" sz="2600" spc="100" dirty="0">
                <a:latin typeface="Ink Free" panose="03080402000500000000" pitchFamily="66" charset="0"/>
                <a:ea typeface="+mj-ea"/>
                <a:cs typeface="+mj-cs"/>
              </a:rPr>
              <a:t> </a:t>
            </a:r>
            <a:r>
              <a:rPr lang="en-US" sz="2600" spc="100" dirty="0" err="1">
                <a:latin typeface="Ink Free" panose="03080402000500000000" pitchFamily="66" charset="0"/>
                <a:ea typeface="+mj-ea"/>
                <a:cs typeface="+mj-cs"/>
              </a:rPr>
              <a:t>sigurnosti</a:t>
            </a:r>
            <a:r>
              <a:rPr lang="en-US" sz="2600" spc="100" dirty="0">
                <a:latin typeface="Ink Free" panose="03080402000500000000" pitchFamily="66" charset="0"/>
                <a:ea typeface="+mj-ea"/>
                <a:cs typeface="+mj-cs"/>
              </a:rPr>
              <a:t> </a:t>
            </a:r>
            <a:r>
              <a:rPr lang="en-US" sz="2600" spc="100" dirty="0" err="1">
                <a:latin typeface="Ink Free" panose="03080402000500000000" pitchFamily="66" charset="0"/>
                <a:ea typeface="+mj-ea"/>
                <a:cs typeface="+mj-cs"/>
              </a:rPr>
              <a:t>pacijenata</a:t>
            </a:r>
            <a:r>
              <a:rPr lang="en-US" sz="2600" spc="100" dirty="0">
                <a:latin typeface="Ink Free" panose="03080402000500000000" pitchFamily="66" charset="0"/>
                <a:ea typeface="+mj-ea"/>
                <a:cs typeface="+mj-cs"/>
              </a:rPr>
              <a:t> u </a:t>
            </a:r>
            <a:r>
              <a:rPr lang="en-US" sz="2600" spc="100" dirty="0" err="1">
                <a:latin typeface="Ink Free" panose="03080402000500000000" pitchFamily="66" charset="0"/>
                <a:ea typeface="+mj-ea"/>
                <a:cs typeface="+mj-cs"/>
              </a:rPr>
              <a:t>zdravstvenom</a:t>
            </a:r>
            <a:r>
              <a:rPr lang="en-US" sz="2600" spc="100" dirty="0">
                <a:latin typeface="Ink Free" panose="03080402000500000000" pitchFamily="66" charset="0"/>
                <a:ea typeface="+mj-ea"/>
                <a:cs typeface="+mj-cs"/>
              </a:rPr>
              <a:t> </a:t>
            </a:r>
            <a:r>
              <a:rPr lang="en-US" sz="2600" spc="100" dirty="0" err="1">
                <a:latin typeface="Ink Free" panose="03080402000500000000" pitchFamily="66" charset="0"/>
                <a:ea typeface="+mj-ea"/>
                <a:cs typeface="+mj-cs"/>
              </a:rPr>
              <a:t>sustavu</a:t>
            </a:r>
            <a:r>
              <a:rPr lang="en-US" sz="2600" spc="100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1711" y="313659"/>
            <a:ext cx="11418399" cy="4399017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64186"/>
              <a:gd name="connsiteY0" fmla="*/ 6433518 h 6433552"/>
              <a:gd name="connsiteX1" fmla="*/ 6560587 w 7664186"/>
              <a:gd name="connsiteY1" fmla="*/ 6424418 h 6433552"/>
              <a:gd name="connsiteX2" fmla="*/ 995539 w 7664186"/>
              <a:gd name="connsiteY2" fmla="*/ 6393888 h 6433552"/>
              <a:gd name="connsiteX3" fmla="*/ 7757 w 7664186"/>
              <a:gd name="connsiteY3" fmla="*/ 6365104 h 6433552"/>
              <a:gd name="connsiteX4" fmla="*/ 49895 w 7664186"/>
              <a:gd name="connsiteY4" fmla="*/ 40219 h 6433552"/>
              <a:gd name="connsiteX5" fmla="*/ 241539 w 7664186"/>
              <a:gd name="connsiteY5" fmla="*/ 0 h 6433552"/>
              <a:gd name="connsiteX6" fmla="*/ 6439076 w 7664186"/>
              <a:gd name="connsiteY6" fmla="*/ 28166 h 6433552"/>
              <a:gd name="connsiteX7" fmla="*/ 7639227 w 7664186"/>
              <a:gd name="connsiteY7" fmla="*/ 58697 h 6433552"/>
              <a:gd name="connsiteX8" fmla="*/ 7567789 w 7664186"/>
              <a:gd name="connsiteY8" fmla="*/ 6302294 h 6433552"/>
              <a:gd name="connsiteX9" fmla="*/ 7402081 w 7664186"/>
              <a:gd name="connsiteY9" fmla="*/ 6430320 h 6433552"/>
              <a:gd name="connsiteX10" fmla="*/ 7149875 w 7664186"/>
              <a:gd name="connsiteY10" fmla="*/ 6433518 h 6433552"/>
              <a:gd name="connsiteX0" fmla="*/ 7149875 w 7657158"/>
              <a:gd name="connsiteY0" fmla="*/ 6433518 h 6433552"/>
              <a:gd name="connsiteX1" fmla="*/ 6560587 w 7657158"/>
              <a:gd name="connsiteY1" fmla="*/ 6424418 h 6433552"/>
              <a:gd name="connsiteX2" fmla="*/ 995539 w 7657158"/>
              <a:gd name="connsiteY2" fmla="*/ 6393888 h 6433552"/>
              <a:gd name="connsiteX3" fmla="*/ 7757 w 7657158"/>
              <a:gd name="connsiteY3" fmla="*/ 6365104 h 6433552"/>
              <a:gd name="connsiteX4" fmla="*/ 49895 w 7657158"/>
              <a:gd name="connsiteY4" fmla="*/ 40219 h 6433552"/>
              <a:gd name="connsiteX5" fmla="*/ 241539 w 7657158"/>
              <a:gd name="connsiteY5" fmla="*/ 0 h 6433552"/>
              <a:gd name="connsiteX6" fmla="*/ 6439076 w 7657158"/>
              <a:gd name="connsiteY6" fmla="*/ 28166 h 6433552"/>
              <a:gd name="connsiteX7" fmla="*/ 7639227 w 7657158"/>
              <a:gd name="connsiteY7" fmla="*/ 58697 h 6433552"/>
              <a:gd name="connsiteX8" fmla="*/ 7567789 w 7657158"/>
              <a:gd name="connsiteY8" fmla="*/ 6302294 h 6433552"/>
              <a:gd name="connsiteX9" fmla="*/ 7402081 w 7657158"/>
              <a:gd name="connsiteY9" fmla="*/ 6430320 h 6433552"/>
              <a:gd name="connsiteX10" fmla="*/ 7149875 w 7657158"/>
              <a:gd name="connsiteY10" fmla="*/ 6433518 h 6433552"/>
              <a:gd name="connsiteX0" fmla="*/ 7149875 w 7661310"/>
              <a:gd name="connsiteY0" fmla="*/ 6433518 h 6452113"/>
              <a:gd name="connsiteX1" fmla="*/ 6560587 w 7661310"/>
              <a:gd name="connsiteY1" fmla="*/ 6424418 h 6452113"/>
              <a:gd name="connsiteX2" fmla="*/ 995539 w 7661310"/>
              <a:gd name="connsiteY2" fmla="*/ 6393888 h 6452113"/>
              <a:gd name="connsiteX3" fmla="*/ 7757 w 7661310"/>
              <a:gd name="connsiteY3" fmla="*/ 6365104 h 6452113"/>
              <a:gd name="connsiteX4" fmla="*/ 49895 w 7661310"/>
              <a:gd name="connsiteY4" fmla="*/ 40219 h 6452113"/>
              <a:gd name="connsiteX5" fmla="*/ 241539 w 7661310"/>
              <a:gd name="connsiteY5" fmla="*/ 0 h 6452113"/>
              <a:gd name="connsiteX6" fmla="*/ 6439076 w 7661310"/>
              <a:gd name="connsiteY6" fmla="*/ 28166 h 6452113"/>
              <a:gd name="connsiteX7" fmla="*/ 7639227 w 7661310"/>
              <a:gd name="connsiteY7" fmla="*/ 58697 h 6452113"/>
              <a:gd name="connsiteX8" fmla="*/ 7589645 w 7661310"/>
              <a:gd name="connsiteY8" fmla="*/ 6366021 h 6452113"/>
              <a:gd name="connsiteX9" fmla="*/ 7402081 w 7661310"/>
              <a:gd name="connsiteY9" fmla="*/ 6430320 h 6452113"/>
              <a:gd name="connsiteX10" fmla="*/ 7149875 w 7661310"/>
              <a:gd name="connsiteY10" fmla="*/ 6433518 h 6452113"/>
              <a:gd name="connsiteX0" fmla="*/ 7149875 w 7657523"/>
              <a:gd name="connsiteY0" fmla="*/ 6433518 h 6452112"/>
              <a:gd name="connsiteX1" fmla="*/ 6560587 w 7657523"/>
              <a:gd name="connsiteY1" fmla="*/ 6424418 h 6452112"/>
              <a:gd name="connsiteX2" fmla="*/ 995539 w 7657523"/>
              <a:gd name="connsiteY2" fmla="*/ 6393888 h 6452112"/>
              <a:gd name="connsiteX3" fmla="*/ 7757 w 7657523"/>
              <a:gd name="connsiteY3" fmla="*/ 6365104 h 6452112"/>
              <a:gd name="connsiteX4" fmla="*/ 49895 w 7657523"/>
              <a:gd name="connsiteY4" fmla="*/ 40219 h 6452112"/>
              <a:gd name="connsiteX5" fmla="*/ 241539 w 7657523"/>
              <a:gd name="connsiteY5" fmla="*/ 0 h 6452112"/>
              <a:gd name="connsiteX6" fmla="*/ 6439076 w 7657523"/>
              <a:gd name="connsiteY6" fmla="*/ 28166 h 6452112"/>
              <a:gd name="connsiteX7" fmla="*/ 7639227 w 7657523"/>
              <a:gd name="connsiteY7" fmla="*/ 58697 h 6452112"/>
              <a:gd name="connsiteX8" fmla="*/ 7589645 w 7657523"/>
              <a:gd name="connsiteY8" fmla="*/ 6366021 h 6452112"/>
              <a:gd name="connsiteX9" fmla="*/ 7402081 w 7657523"/>
              <a:gd name="connsiteY9" fmla="*/ 6430320 h 6452112"/>
              <a:gd name="connsiteX10" fmla="*/ 7149875 w 7657523"/>
              <a:gd name="connsiteY10" fmla="*/ 6433518 h 6452112"/>
              <a:gd name="connsiteX0" fmla="*/ 7149875 w 7639227"/>
              <a:gd name="connsiteY0" fmla="*/ 6433518 h 6452112"/>
              <a:gd name="connsiteX1" fmla="*/ 6560587 w 7639227"/>
              <a:gd name="connsiteY1" fmla="*/ 6424418 h 6452112"/>
              <a:gd name="connsiteX2" fmla="*/ 995539 w 7639227"/>
              <a:gd name="connsiteY2" fmla="*/ 6393888 h 6452112"/>
              <a:gd name="connsiteX3" fmla="*/ 7757 w 7639227"/>
              <a:gd name="connsiteY3" fmla="*/ 6365104 h 6452112"/>
              <a:gd name="connsiteX4" fmla="*/ 49895 w 7639227"/>
              <a:gd name="connsiteY4" fmla="*/ 40219 h 6452112"/>
              <a:gd name="connsiteX5" fmla="*/ 241539 w 7639227"/>
              <a:gd name="connsiteY5" fmla="*/ 0 h 6452112"/>
              <a:gd name="connsiteX6" fmla="*/ 6439076 w 7639227"/>
              <a:gd name="connsiteY6" fmla="*/ 28166 h 6452112"/>
              <a:gd name="connsiteX7" fmla="*/ 7639227 w 7639227"/>
              <a:gd name="connsiteY7" fmla="*/ 58697 h 6452112"/>
              <a:gd name="connsiteX8" fmla="*/ 7589645 w 7639227"/>
              <a:gd name="connsiteY8" fmla="*/ 6366021 h 6452112"/>
              <a:gd name="connsiteX9" fmla="*/ 7402081 w 7639227"/>
              <a:gd name="connsiteY9" fmla="*/ 6430320 h 6452112"/>
              <a:gd name="connsiteX10" fmla="*/ 7149875 w 7639227"/>
              <a:gd name="connsiteY10" fmla="*/ 6433518 h 6452112"/>
              <a:gd name="connsiteX0" fmla="*/ 7149875 w 7641711"/>
              <a:gd name="connsiteY0" fmla="*/ 6433518 h 6473199"/>
              <a:gd name="connsiteX1" fmla="*/ 6560587 w 7641711"/>
              <a:gd name="connsiteY1" fmla="*/ 6424418 h 6473199"/>
              <a:gd name="connsiteX2" fmla="*/ 995539 w 7641711"/>
              <a:gd name="connsiteY2" fmla="*/ 6393888 h 6473199"/>
              <a:gd name="connsiteX3" fmla="*/ 7757 w 7641711"/>
              <a:gd name="connsiteY3" fmla="*/ 6365104 h 6473199"/>
              <a:gd name="connsiteX4" fmla="*/ 49895 w 7641711"/>
              <a:gd name="connsiteY4" fmla="*/ 40219 h 6473199"/>
              <a:gd name="connsiteX5" fmla="*/ 241539 w 7641711"/>
              <a:gd name="connsiteY5" fmla="*/ 0 h 6473199"/>
              <a:gd name="connsiteX6" fmla="*/ 6439076 w 7641711"/>
              <a:gd name="connsiteY6" fmla="*/ 28166 h 6473199"/>
              <a:gd name="connsiteX7" fmla="*/ 7639227 w 7641711"/>
              <a:gd name="connsiteY7" fmla="*/ 58697 h 6473199"/>
              <a:gd name="connsiteX8" fmla="*/ 7618786 w 7641711"/>
              <a:gd name="connsiteY8" fmla="*/ 6397885 h 6473199"/>
              <a:gd name="connsiteX9" fmla="*/ 7402081 w 7641711"/>
              <a:gd name="connsiteY9" fmla="*/ 6430320 h 6473199"/>
              <a:gd name="connsiteX10" fmla="*/ 7149875 w 7641711"/>
              <a:gd name="connsiteY10" fmla="*/ 6433518 h 6473199"/>
              <a:gd name="connsiteX0" fmla="*/ 7149875 w 7641711"/>
              <a:gd name="connsiteY0" fmla="*/ 6433518 h 6438168"/>
              <a:gd name="connsiteX1" fmla="*/ 6560587 w 7641711"/>
              <a:gd name="connsiteY1" fmla="*/ 6424418 h 6438168"/>
              <a:gd name="connsiteX2" fmla="*/ 995539 w 7641711"/>
              <a:gd name="connsiteY2" fmla="*/ 6393888 h 6438168"/>
              <a:gd name="connsiteX3" fmla="*/ 7757 w 7641711"/>
              <a:gd name="connsiteY3" fmla="*/ 6365104 h 6438168"/>
              <a:gd name="connsiteX4" fmla="*/ 49895 w 7641711"/>
              <a:gd name="connsiteY4" fmla="*/ 40219 h 6438168"/>
              <a:gd name="connsiteX5" fmla="*/ 241539 w 7641711"/>
              <a:gd name="connsiteY5" fmla="*/ 0 h 6438168"/>
              <a:gd name="connsiteX6" fmla="*/ 6439076 w 7641711"/>
              <a:gd name="connsiteY6" fmla="*/ 28166 h 6438168"/>
              <a:gd name="connsiteX7" fmla="*/ 7639227 w 7641711"/>
              <a:gd name="connsiteY7" fmla="*/ 58697 h 6438168"/>
              <a:gd name="connsiteX8" fmla="*/ 7618786 w 7641711"/>
              <a:gd name="connsiteY8" fmla="*/ 6397885 h 6438168"/>
              <a:gd name="connsiteX9" fmla="*/ 7402081 w 7641711"/>
              <a:gd name="connsiteY9" fmla="*/ 6430320 h 6438168"/>
              <a:gd name="connsiteX10" fmla="*/ 7149875 w 7641711"/>
              <a:gd name="connsiteY10" fmla="*/ 6433518 h 6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1711" h="6438168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638435" y="2070139"/>
                  <a:pt x="7653203" y="4107561"/>
                  <a:pt x="7618786" y="6397885"/>
                </a:cubicBezTo>
                <a:cubicBezTo>
                  <a:pt x="7625166" y="6478264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B3383AC-0F03-D1DD-163B-C43B98EB6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636" y="509581"/>
            <a:ext cx="7129467" cy="4010325"/>
          </a:xfrm>
          <a:prstGeom prst="rect">
            <a:avLst/>
          </a:prstGeom>
        </p:spPr>
      </p:pic>
      <p:pic>
        <p:nvPicPr>
          <p:cNvPr id="4" name="WhatsApp Audio 2023-01-29 at 13.09.04">
            <a:hlinkClick r:id="" action="ppaction://media"/>
            <a:extLst>
              <a:ext uri="{FF2B5EF4-FFF2-40B4-BE49-F238E27FC236}">
                <a16:creationId xmlns:a16="http://schemas.microsoft.com/office/drawing/2014/main" id="{9C2AAC7B-0DA2-0416-18A3-E6D954F154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0755" y="60685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8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FA4B5DE-A00C-70C2-3546-EF266E07B3EE}"/>
              </a:ext>
            </a:extLst>
          </p:cNvPr>
          <p:cNvSpPr txBox="1"/>
          <p:nvPr/>
        </p:nvSpPr>
        <p:spPr>
          <a:xfrm>
            <a:off x="766940" y="4784325"/>
            <a:ext cx="10658121" cy="855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b="1" spc="100" dirty="0">
                <a:latin typeface="+mj-lt"/>
                <a:ea typeface="+mj-ea"/>
                <a:cs typeface="+mj-cs"/>
              </a:rPr>
              <a:t>UDRUGE ZA PACIJENTE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6C0AB52-829A-AB54-499F-586DCCA4E3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64" r="9313"/>
          <a:stretch/>
        </p:blipFill>
        <p:spPr>
          <a:xfrm>
            <a:off x="978015" y="734678"/>
            <a:ext cx="2955181" cy="3397039"/>
          </a:xfrm>
          <a:custGeom>
            <a:avLst/>
            <a:gdLst/>
            <a:ahLst/>
            <a:cxnLst/>
            <a:rect l="l" t="t" r="r" b="b"/>
            <a:pathLst>
              <a:path w="5650623" h="4395865">
                <a:moveTo>
                  <a:pt x="395819" y="24"/>
                </a:moveTo>
                <a:cubicBezTo>
                  <a:pt x="524260" y="290"/>
                  <a:pt x="685198" y="2776"/>
                  <a:pt x="828917" y="6242"/>
                </a:cubicBezTo>
                <a:lnTo>
                  <a:pt x="4918951" y="27103"/>
                </a:lnTo>
                <a:lnTo>
                  <a:pt x="5644922" y="46770"/>
                </a:lnTo>
                <a:cubicBezTo>
                  <a:pt x="5665568" y="1515076"/>
                  <a:pt x="5624276" y="2927846"/>
                  <a:pt x="5613953" y="4368385"/>
                </a:cubicBezTo>
                <a:lnTo>
                  <a:pt x="5473104" y="4395865"/>
                </a:lnTo>
                <a:lnTo>
                  <a:pt x="918221" y="4376620"/>
                </a:lnTo>
                <a:cubicBezTo>
                  <a:pt x="550700" y="4355759"/>
                  <a:pt x="288184" y="4376621"/>
                  <a:pt x="36170" y="4355759"/>
                </a:cubicBezTo>
                <a:cubicBezTo>
                  <a:pt x="-40835" y="2944165"/>
                  <a:pt x="18668" y="979755"/>
                  <a:pt x="88673" y="89686"/>
                </a:cubicBezTo>
                <a:cubicBezTo>
                  <a:pt x="94692" y="-19663"/>
                  <a:pt x="89703" y="16117"/>
                  <a:pt x="210460" y="2210"/>
                </a:cubicBezTo>
                <a:cubicBezTo>
                  <a:pt x="253389" y="504"/>
                  <a:pt x="318754" y="-135"/>
                  <a:pt x="395819" y="24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7D25D90-3FDF-43F8-A518-8ED58675B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6296" y="550758"/>
            <a:ext cx="3358621" cy="3860800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8439" h="6433552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744002" y="2124631"/>
                  <a:pt x="7663040" y="4999637"/>
                  <a:pt x="7567789" y="6302294"/>
                </a:cubicBezTo>
                <a:cubicBezTo>
                  <a:pt x="7559599" y="6462331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6C7CB86-A6D6-5B93-78F9-501CA002BE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02" r="20365"/>
          <a:stretch/>
        </p:blipFill>
        <p:spPr>
          <a:xfrm>
            <a:off x="4538897" y="725482"/>
            <a:ext cx="3114205" cy="3530615"/>
          </a:xfrm>
          <a:custGeom>
            <a:avLst/>
            <a:gdLst/>
            <a:ahLst/>
            <a:cxnLst/>
            <a:rect l="l" t="t" r="r" b="b"/>
            <a:pathLst>
              <a:path w="5665307" h="4399500">
                <a:moveTo>
                  <a:pt x="742941" y="0"/>
                </a:moveTo>
                <a:lnTo>
                  <a:pt x="4863712" y="9877"/>
                </a:lnTo>
                <a:cubicBezTo>
                  <a:pt x="5007432" y="6411"/>
                  <a:pt x="5168370" y="3925"/>
                  <a:pt x="5296810" y="3659"/>
                </a:cubicBezTo>
                <a:cubicBezTo>
                  <a:pt x="5373875" y="3499"/>
                  <a:pt x="5439240" y="4139"/>
                  <a:pt x="5482169" y="5844"/>
                </a:cubicBezTo>
                <a:cubicBezTo>
                  <a:pt x="5602926" y="19752"/>
                  <a:pt x="5597937" y="-16028"/>
                  <a:pt x="5603956" y="93321"/>
                </a:cubicBezTo>
                <a:cubicBezTo>
                  <a:pt x="5673961" y="983389"/>
                  <a:pt x="5671992" y="2932432"/>
                  <a:pt x="5656460" y="4359394"/>
                </a:cubicBezTo>
                <a:cubicBezTo>
                  <a:pt x="5404445" y="4380256"/>
                  <a:pt x="5141930" y="4359394"/>
                  <a:pt x="4774408" y="4380255"/>
                </a:cubicBezTo>
                <a:lnTo>
                  <a:pt x="219526" y="4399500"/>
                </a:lnTo>
                <a:cubicBezTo>
                  <a:pt x="157208" y="4390340"/>
                  <a:pt x="28238" y="4410340"/>
                  <a:pt x="32573" y="4372019"/>
                </a:cubicBezTo>
                <a:cubicBezTo>
                  <a:pt x="-39222" y="2977584"/>
                  <a:pt x="27063" y="1487973"/>
                  <a:pt x="47709" y="19667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7B9E649-1290-4FE4-9858-5C1FB50BC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391868" y="560689"/>
            <a:ext cx="3408265" cy="386399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69859 w 7708423"/>
              <a:gd name="connsiteY0" fmla="*/ 6433518 h 6433552"/>
              <a:gd name="connsiteX1" fmla="*/ 6580571 w 7708423"/>
              <a:gd name="connsiteY1" fmla="*/ 6424418 h 6433552"/>
              <a:gd name="connsiteX2" fmla="*/ 1015523 w 7708423"/>
              <a:gd name="connsiteY2" fmla="*/ 6393888 h 6433552"/>
              <a:gd name="connsiteX3" fmla="*/ 27741 w 7708423"/>
              <a:gd name="connsiteY3" fmla="*/ 6365104 h 6433552"/>
              <a:gd name="connsiteX4" fmla="*/ 7148 w 7708423"/>
              <a:gd name="connsiteY4" fmla="*/ 40220 h 6433552"/>
              <a:gd name="connsiteX5" fmla="*/ 261523 w 7708423"/>
              <a:gd name="connsiteY5" fmla="*/ 0 h 6433552"/>
              <a:gd name="connsiteX6" fmla="*/ 6459060 w 7708423"/>
              <a:gd name="connsiteY6" fmla="*/ 28166 h 6433552"/>
              <a:gd name="connsiteX7" fmla="*/ 7659211 w 7708423"/>
              <a:gd name="connsiteY7" fmla="*/ 58697 h 6433552"/>
              <a:gd name="connsiteX8" fmla="*/ 7587773 w 7708423"/>
              <a:gd name="connsiteY8" fmla="*/ 6302294 h 6433552"/>
              <a:gd name="connsiteX9" fmla="*/ 7422065 w 7708423"/>
              <a:gd name="connsiteY9" fmla="*/ 6430320 h 6433552"/>
              <a:gd name="connsiteX10" fmla="*/ 7169859 w 7708423"/>
              <a:gd name="connsiteY10" fmla="*/ 6433518 h 6433552"/>
              <a:gd name="connsiteX0" fmla="*/ 7207032 w 7745596"/>
              <a:gd name="connsiteY0" fmla="*/ 6433518 h 6433552"/>
              <a:gd name="connsiteX1" fmla="*/ 6617744 w 7745596"/>
              <a:gd name="connsiteY1" fmla="*/ 6424418 h 6433552"/>
              <a:gd name="connsiteX2" fmla="*/ 1052696 w 7745596"/>
              <a:gd name="connsiteY2" fmla="*/ 6393888 h 6433552"/>
              <a:gd name="connsiteX3" fmla="*/ 64914 w 7745596"/>
              <a:gd name="connsiteY3" fmla="*/ 6365104 h 6433552"/>
              <a:gd name="connsiteX4" fmla="*/ 44321 w 7745596"/>
              <a:gd name="connsiteY4" fmla="*/ 40220 h 6433552"/>
              <a:gd name="connsiteX5" fmla="*/ 298696 w 7745596"/>
              <a:gd name="connsiteY5" fmla="*/ 0 h 6433552"/>
              <a:gd name="connsiteX6" fmla="*/ 6496233 w 7745596"/>
              <a:gd name="connsiteY6" fmla="*/ 28166 h 6433552"/>
              <a:gd name="connsiteX7" fmla="*/ 7696384 w 7745596"/>
              <a:gd name="connsiteY7" fmla="*/ 58697 h 6433552"/>
              <a:gd name="connsiteX8" fmla="*/ 7624946 w 7745596"/>
              <a:gd name="connsiteY8" fmla="*/ 6302294 h 6433552"/>
              <a:gd name="connsiteX9" fmla="*/ 7459238 w 7745596"/>
              <a:gd name="connsiteY9" fmla="*/ 6430320 h 6433552"/>
              <a:gd name="connsiteX10" fmla="*/ 7207032 w 7745596"/>
              <a:gd name="connsiteY10" fmla="*/ 6433518 h 6433552"/>
              <a:gd name="connsiteX0" fmla="*/ 7207032 w 7708422"/>
              <a:gd name="connsiteY0" fmla="*/ 6433518 h 6433552"/>
              <a:gd name="connsiteX1" fmla="*/ 6617744 w 7708422"/>
              <a:gd name="connsiteY1" fmla="*/ 6424418 h 6433552"/>
              <a:gd name="connsiteX2" fmla="*/ 1052696 w 7708422"/>
              <a:gd name="connsiteY2" fmla="*/ 6393888 h 6433552"/>
              <a:gd name="connsiteX3" fmla="*/ 64914 w 7708422"/>
              <a:gd name="connsiteY3" fmla="*/ 6365104 h 6433552"/>
              <a:gd name="connsiteX4" fmla="*/ 44321 w 7708422"/>
              <a:gd name="connsiteY4" fmla="*/ 40220 h 6433552"/>
              <a:gd name="connsiteX5" fmla="*/ 298696 w 7708422"/>
              <a:gd name="connsiteY5" fmla="*/ 0 h 6433552"/>
              <a:gd name="connsiteX6" fmla="*/ 6496233 w 7708422"/>
              <a:gd name="connsiteY6" fmla="*/ 28166 h 6433552"/>
              <a:gd name="connsiteX7" fmla="*/ 7696384 w 7708422"/>
              <a:gd name="connsiteY7" fmla="*/ 58697 h 6433552"/>
              <a:gd name="connsiteX8" fmla="*/ 7624946 w 7708422"/>
              <a:gd name="connsiteY8" fmla="*/ 6302294 h 6433552"/>
              <a:gd name="connsiteX9" fmla="*/ 7459238 w 7708422"/>
              <a:gd name="connsiteY9" fmla="*/ 6430320 h 6433552"/>
              <a:gd name="connsiteX10" fmla="*/ 7207032 w 7708422"/>
              <a:gd name="connsiteY10" fmla="*/ 6433518 h 6433552"/>
              <a:gd name="connsiteX0" fmla="*/ 7207032 w 7708422"/>
              <a:gd name="connsiteY0" fmla="*/ 6433518 h 6433552"/>
              <a:gd name="connsiteX1" fmla="*/ 6617744 w 7708422"/>
              <a:gd name="connsiteY1" fmla="*/ 6424418 h 6433552"/>
              <a:gd name="connsiteX2" fmla="*/ 1052696 w 7708422"/>
              <a:gd name="connsiteY2" fmla="*/ 6393888 h 6433552"/>
              <a:gd name="connsiteX3" fmla="*/ 64915 w 7708422"/>
              <a:gd name="connsiteY3" fmla="*/ 6410090 h 6433552"/>
              <a:gd name="connsiteX4" fmla="*/ 44321 w 7708422"/>
              <a:gd name="connsiteY4" fmla="*/ 40220 h 6433552"/>
              <a:gd name="connsiteX5" fmla="*/ 298696 w 7708422"/>
              <a:gd name="connsiteY5" fmla="*/ 0 h 6433552"/>
              <a:gd name="connsiteX6" fmla="*/ 6496233 w 7708422"/>
              <a:gd name="connsiteY6" fmla="*/ 28166 h 6433552"/>
              <a:gd name="connsiteX7" fmla="*/ 7696384 w 7708422"/>
              <a:gd name="connsiteY7" fmla="*/ 58697 h 6433552"/>
              <a:gd name="connsiteX8" fmla="*/ 7624946 w 7708422"/>
              <a:gd name="connsiteY8" fmla="*/ 6302294 h 6433552"/>
              <a:gd name="connsiteX9" fmla="*/ 7459238 w 7708422"/>
              <a:gd name="connsiteY9" fmla="*/ 6430320 h 6433552"/>
              <a:gd name="connsiteX10" fmla="*/ 7207032 w 7708422"/>
              <a:gd name="connsiteY10" fmla="*/ 6433518 h 6433552"/>
              <a:gd name="connsiteX0" fmla="*/ 7207032 w 7708422"/>
              <a:gd name="connsiteY0" fmla="*/ 6433518 h 6438873"/>
              <a:gd name="connsiteX1" fmla="*/ 6617744 w 7708422"/>
              <a:gd name="connsiteY1" fmla="*/ 6424418 h 6438873"/>
              <a:gd name="connsiteX2" fmla="*/ 1010874 w 7708422"/>
              <a:gd name="connsiteY2" fmla="*/ 6438873 h 6438873"/>
              <a:gd name="connsiteX3" fmla="*/ 64915 w 7708422"/>
              <a:gd name="connsiteY3" fmla="*/ 6410090 h 6438873"/>
              <a:gd name="connsiteX4" fmla="*/ 44321 w 7708422"/>
              <a:gd name="connsiteY4" fmla="*/ 40220 h 6438873"/>
              <a:gd name="connsiteX5" fmla="*/ 298696 w 7708422"/>
              <a:gd name="connsiteY5" fmla="*/ 0 h 6438873"/>
              <a:gd name="connsiteX6" fmla="*/ 6496233 w 7708422"/>
              <a:gd name="connsiteY6" fmla="*/ 28166 h 6438873"/>
              <a:gd name="connsiteX7" fmla="*/ 7696384 w 7708422"/>
              <a:gd name="connsiteY7" fmla="*/ 58697 h 6438873"/>
              <a:gd name="connsiteX8" fmla="*/ 7624946 w 7708422"/>
              <a:gd name="connsiteY8" fmla="*/ 6302294 h 6438873"/>
              <a:gd name="connsiteX9" fmla="*/ 7459238 w 7708422"/>
              <a:gd name="connsiteY9" fmla="*/ 6430320 h 6438873"/>
              <a:gd name="connsiteX10" fmla="*/ 7207032 w 7708422"/>
              <a:gd name="connsiteY10" fmla="*/ 6433518 h 6438873"/>
              <a:gd name="connsiteX0" fmla="*/ 7207032 w 7708422"/>
              <a:gd name="connsiteY0" fmla="*/ 6433518 h 6438873"/>
              <a:gd name="connsiteX1" fmla="*/ 6617744 w 7708422"/>
              <a:gd name="connsiteY1" fmla="*/ 6424418 h 6438873"/>
              <a:gd name="connsiteX2" fmla="*/ 1010874 w 7708422"/>
              <a:gd name="connsiteY2" fmla="*/ 6438873 h 6438873"/>
              <a:gd name="connsiteX3" fmla="*/ 64915 w 7708422"/>
              <a:gd name="connsiteY3" fmla="*/ 6410090 h 6438873"/>
              <a:gd name="connsiteX4" fmla="*/ 44321 w 7708422"/>
              <a:gd name="connsiteY4" fmla="*/ 40220 h 6438873"/>
              <a:gd name="connsiteX5" fmla="*/ 298696 w 7708422"/>
              <a:gd name="connsiteY5" fmla="*/ 0 h 6438873"/>
              <a:gd name="connsiteX6" fmla="*/ 6496233 w 7708422"/>
              <a:gd name="connsiteY6" fmla="*/ 28166 h 6438873"/>
              <a:gd name="connsiteX7" fmla="*/ 7696384 w 7708422"/>
              <a:gd name="connsiteY7" fmla="*/ 58697 h 6438873"/>
              <a:gd name="connsiteX8" fmla="*/ 7624946 w 7708422"/>
              <a:gd name="connsiteY8" fmla="*/ 6302294 h 6438873"/>
              <a:gd name="connsiteX9" fmla="*/ 7459238 w 7708422"/>
              <a:gd name="connsiteY9" fmla="*/ 6430320 h 6438873"/>
              <a:gd name="connsiteX10" fmla="*/ 7207032 w 7708422"/>
              <a:gd name="connsiteY10" fmla="*/ 6433518 h 643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08422" h="6438873">
                <a:moveTo>
                  <a:pt x="7207032" y="6433518"/>
                </a:moveTo>
                <a:cubicBezTo>
                  <a:pt x="7032271" y="6433129"/>
                  <a:pt x="6813293" y="6429491"/>
                  <a:pt x="6617744" y="6424418"/>
                </a:cubicBezTo>
                <a:lnTo>
                  <a:pt x="1010874" y="6438873"/>
                </a:lnTo>
                <a:lnTo>
                  <a:pt x="64915" y="6410090"/>
                </a:lnTo>
                <a:cubicBezTo>
                  <a:pt x="36824" y="4261155"/>
                  <a:pt x="-53366" y="2081040"/>
                  <a:pt x="44321" y="40220"/>
                </a:cubicBezTo>
                <a:cubicBezTo>
                  <a:pt x="38423" y="-15865"/>
                  <a:pt x="213904" y="13407"/>
                  <a:pt x="298696" y="0"/>
                </a:cubicBezTo>
                <a:lnTo>
                  <a:pt x="6496233" y="28166"/>
                </a:lnTo>
                <a:cubicBezTo>
                  <a:pt x="6996296" y="58697"/>
                  <a:pt x="7353484" y="28165"/>
                  <a:pt x="7696384" y="58697"/>
                </a:cubicBezTo>
                <a:cubicBezTo>
                  <a:pt x="7717518" y="2147122"/>
                  <a:pt x="7720197" y="4999637"/>
                  <a:pt x="7624946" y="6302294"/>
                </a:cubicBezTo>
                <a:cubicBezTo>
                  <a:pt x="7616756" y="6462331"/>
                  <a:pt x="7623544" y="6409966"/>
                  <a:pt x="7459238" y="6430320"/>
                </a:cubicBezTo>
                <a:cubicBezTo>
                  <a:pt x="7400828" y="6432816"/>
                  <a:pt x="7311889" y="6433752"/>
                  <a:pt x="7207032" y="6433518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133DB0C-7738-3EEF-B33C-12548ECBC4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945" r="13667" b="1"/>
          <a:stretch/>
        </p:blipFill>
        <p:spPr>
          <a:xfrm>
            <a:off x="8233189" y="734678"/>
            <a:ext cx="3030006" cy="3484066"/>
          </a:xfrm>
          <a:custGeom>
            <a:avLst/>
            <a:gdLst/>
            <a:ahLst/>
            <a:cxnLst/>
            <a:rect l="l" t="t" r="r" b="b"/>
            <a:pathLst>
              <a:path w="3666369" h="4305289">
                <a:moveTo>
                  <a:pt x="3406478" y="24"/>
                </a:moveTo>
                <a:cubicBezTo>
                  <a:pt x="3456412" y="-133"/>
                  <a:pt x="3498765" y="494"/>
                  <a:pt x="3526580" y="2164"/>
                </a:cubicBezTo>
                <a:cubicBezTo>
                  <a:pt x="3604823" y="15785"/>
                  <a:pt x="3613389" y="16139"/>
                  <a:pt x="3617289" y="123234"/>
                </a:cubicBezTo>
                <a:cubicBezTo>
                  <a:pt x="3662648" y="994963"/>
                  <a:pt x="3689404" y="2883501"/>
                  <a:pt x="3639509" y="4266010"/>
                </a:cubicBezTo>
                <a:cubicBezTo>
                  <a:pt x="3476220" y="4286441"/>
                  <a:pt x="3306126" y="4266010"/>
                  <a:pt x="3067994" y="4286441"/>
                </a:cubicBezTo>
                <a:lnTo>
                  <a:pt x="116711" y="4305289"/>
                </a:lnTo>
                <a:cubicBezTo>
                  <a:pt x="82357" y="4284520"/>
                  <a:pt x="6753" y="4318750"/>
                  <a:pt x="13650" y="4242979"/>
                </a:cubicBezTo>
                <a:cubicBezTo>
                  <a:pt x="6961" y="2832123"/>
                  <a:pt x="-7994" y="1483858"/>
                  <a:pt x="5383" y="45806"/>
                </a:cubicBezTo>
                <a:lnTo>
                  <a:pt x="475767" y="26544"/>
                </a:lnTo>
                <a:lnTo>
                  <a:pt x="3125858" y="6114"/>
                </a:lnTo>
                <a:cubicBezTo>
                  <a:pt x="3218979" y="2719"/>
                  <a:pt x="3323257" y="284"/>
                  <a:pt x="3406478" y="24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25748D5-F67F-4477-A705-0358D3386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069371" y="554120"/>
            <a:ext cx="3357642" cy="3860800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95631"/>
              <a:gd name="connsiteY0" fmla="*/ 6433518 h 6433552"/>
              <a:gd name="connsiteX1" fmla="*/ 6560587 w 7695631"/>
              <a:gd name="connsiteY1" fmla="*/ 6424418 h 6433552"/>
              <a:gd name="connsiteX2" fmla="*/ 995539 w 7695631"/>
              <a:gd name="connsiteY2" fmla="*/ 6393888 h 6433552"/>
              <a:gd name="connsiteX3" fmla="*/ 7757 w 7695631"/>
              <a:gd name="connsiteY3" fmla="*/ 6365104 h 6433552"/>
              <a:gd name="connsiteX4" fmla="*/ 49895 w 7695631"/>
              <a:gd name="connsiteY4" fmla="*/ 40219 h 6433552"/>
              <a:gd name="connsiteX5" fmla="*/ 241539 w 7695631"/>
              <a:gd name="connsiteY5" fmla="*/ 0 h 6433552"/>
              <a:gd name="connsiteX6" fmla="*/ 6439076 w 7695631"/>
              <a:gd name="connsiteY6" fmla="*/ 28166 h 6433552"/>
              <a:gd name="connsiteX7" fmla="*/ 7639227 w 7695631"/>
              <a:gd name="connsiteY7" fmla="*/ 58697 h 6433552"/>
              <a:gd name="connsiteX8" fmla="*/ 7592566 w 7695631"/>
              <a:gd name="connsiteY8" fmla="*/ 6249400 h 6433552"/>
              <a:gd name="connsiteX9" fmla="*/ 7402081 w 7695631"/>
              <a:gd name="connsiteY9" fmla="*/ 6430320 h 6433552"/>
              <a:gd name="connsiteX10" fmla="*/ 7149875 w 7695631"/>
              <a:gd name="connsiteY10" fmla="*/ 6433518 h 6433552"/>
              <a:gd name="connsiteX0" fmla="*/ 7153420 w 7699176"/>
              <a:gd name="connsiteY0" fmla="*/ 6433518 h 6433552"/>
              <a:gd name="connsiteX1" fmla="*/ 6564132 w 7699176"/>
              <a:gd name="connsiteY1" fmla="*/ 6424418 h 6433552"/>
              <a:gd name="connsiteX2" fmla="*/ 999084 w 7699176"/>
              <a:gd name="connsiteY2" fmla="*/ 6393888 h 6433552"/>
              <a:gd name="connsiteX3" fmla="*/ 11302 w 7699176"/>
              <a:gd name="connsiteY3" fmla="*/ 6365104 h 6433552"/>
              <a:gd name="connsiteX4" fmla="*/ 28662 w 7699176"/>
              <a:gd name="connsiteY4" fmla="*/ 93112 h 6433552"/>
              <a:gd name="connsiteX5" fmla="*/ 245084 w 7699176"/>
              <a:gd name="connsiteY5" fmla="*/ 0 h 6433552"/>
              <a:gd name="connsiteX6" fmla="*/ 6442621 w 7699176"/>
              <a:gd name="connsiteY6" fmla="*/ 28166 h 6433552"/>
              <a:gd name="connsiteX7" fmla="*/ 7642772 w 7699176"/>
              <a:gd name="connsiteY7" fmla="*/ 58697 h 6433552"/>
              <a:gd name="connsiteX8" fmla="*/ 7596111 w 7699176"/>
              <a:gd name="connsiteY8" fmla="*/ 6249400 h 6433552"/>
              <a:gd name="connsiteX9" fmla="*/ 7405626 w 7699176"/>
              <a:gd name="connsiteY9" fmla="*/ 6430320 h 6433552"/>
              <a:gd name="connsiteX10" fmla="*/ 7153420 w 7699176"/>
              <a:gd name="connsiteY10" fmla="*/ 6433518 h 6433552"/>
              <a:gd name="connsiteX0" fmla="*/ 7153420 w 7699176"/>
              <a:gd name="connsiteY0" fmla="*/ 6433518 h 6433552"/>
              <a:gd name="connsiteX1" fmla="*/ 6564132 w 7699176"/>
              <a:gd name="connsiteY1" fmla="*/ 6424418 h 6433552"/>
              <a:gd name="connsiteX2" fmla="*/ 999084 w 7699176"/>
              <a:gd name="connsiteY2" fmla="*/ 6393888 h 6433552"/>
              <a:gd name="connsiteX3" fmla="*/ 11302 w 7699176"/>
              <a:gd name="connsiteY3" fmla="*/ 6365104 h 6433552"/>
              <a:gd name="connsiteX4" fmla="*/ 28662 w 7699176"/>
              <a:gd name="connsiteY4" fmla="*/ 93112 h 6433552"/>
              <a:gd name="connsiteX5" fmla="*/ 245084 w 7699176"/>
              <a:gd name="connsiteY5" fmla="*/ 0 h 6433552"/>
              <a:gd name="connsiteX6" fmla="*/ 6442621 w 7699176"/>
              <a:gd name="connsiteY6" fmla="*/ 28166 h 6433552"/>
              <a:gd name="connsiteX7" fmla="*/ 7642772 w 7699176"/>
              <a:gd name="connsiteY7" fmla="*/ 58697 h 6433552"/>
              <a:gd name="connsiteX8" fmla="*/ 7596111 w 7699176"/>
              <a:gd name="connsiteY8" fmla="*/ 6249400 h 6433552"/>
              <a:gd name="connsiteX9" fmla="*/ 7405626 w 7699176"/>
              <a:gd name="connsiteY9" fmla="*/ 6430320 h 6433552"/>
              <a:gd name="connsiteX10" fmla="*/ 7153420 w 7699176"/>
              <a:gd name="connsiteY10" fmla="*/ 6433518 h 6433552"/>
              <a:gd name="connsiteX0" fmla="*/ 7153420 w 7699176"/>
              <a:gd name="connsiteY0" fmla="*/ 6433518 h 6433552"/>
              <a:gd name="connsiteX1" fmla="*/ 6564132 w 7699176"/>
              <a:gd name="connsiteY1" fmla="*/ 6424418 h 6433552"/>
              <a:gd name="connsiteX2" fmla="*/ 999084 w 7699176"/>
              <a:gd name="connsiteY2" fmla="*/ 6393888 h 6433552"/>
              <a:gd name="connsiteX3" fmla="*/ 11302 w 7699176"/>
              <a:gd name="connsiteY3" fmla="*/ 6365104 h 6433552"/>
              <a:gd name="connsiteX4" fmla="*/ 28662 w 7699176"/>
              <a:gd name="connsiteY4" fmla="*/ 93112 h 6433552"/>
              <a:gd name="connsiteX5" fmla="*/ 245084 w 7699176"/>
              <a:gd name="connsiteY5" fmla="*/ 0 h 6433552"/>
              <a:gd name="connsiteX6" fmla="*/ 6442621 w 7699176"/>
              <a:gd name="connsiteY6" fmla="*/ 28166 h 6433552"/>
              <a:gd name="connsiteX7" fmla="*/ 7642772 w 7699176"/>
              <a:gd name="connsiteY7" fmla="*/ 58697 h 6433552"/>
              <a:gd name="connsiteX8" fmla="*/ 7596111 w 7699176"/>
              <a:gd name="connsiteY8" fmla="*/ 6249400 h 6433552"/>
              <a:gd name="connsiteX9" fmla="*/ 7405626 w 7699176"/>
              <a:gd name="connsiteY9" fmla="*/ 6430320 h 6433552"/>
              <a:gd name="connsiteX10" fmla="*/ 7153420 w 7699176"/>
              <a:gd name="connsiteY10" fmla="*/ 6433518 h 64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9176" h="6433552">
                <a:moveTo>
                  <a:pt x="7153420" y="6433518"/>
                </a:moveTo>
                <a:cubicBezTo>
                  <a:pt x="6978659" y="6433129"/>
                  <a:pt x="6759681" y="6429491"/>
                  <a:pt x="6564132" y="6424418"/>
                </a:cubicBezTo>
                <a:lnTo>
                  <a:pt x="999084" y="6393888"/>
                </a:lnTo>
                <a:lnTo>
                  <a:pt x="11302" y="6365104"/>
                </a:lnTo>
                <a:cubicBezTo>
                  <a:pt x="-16789" y="4216169"/>
                  <a:pt x="14616" y="2201407"/>
                  <a:pt x="28662" y="93112"/>
                </a:cubicBezTo>
                <a:cubicBezTo>
                  <a:pt x="14179" y="-20115"/>
                  <a:pt x="172943" y="31037"/>
                  <a:pt x="245084" y="0"/>
                </a:cubicBezTo>
                <a:lnTo>
                  <a:pt x="6442621" y="28166"/>
                </a:lnTo>
                <a:cubicBezTo>
                  <a:pt x="6942684" y="58697"/>
                  <a:pt x="7299872" y="28165"/>
                  <a:pt x="7642772" y="58697"/>
                </a:cubicBezTo>
                <a:cubicBezTo>
                  <a:pt x="7747547" y="2124631"/>
                  <a:pt x="7691362" y="4946743"/>
                  <a:pt x="7596111" y="6249400"/>
                </a:cubicBezTo>
                <a:cubicBezTo>
                  <a:pt x="7587921" y="6409437"/>
                  <a:pt x="7569932" y="6409966"/>
                  <a:pt x="7405626" y="6430320"/>
                </a:cubicBezTo>
                <a:cubicBezTo>
                  <a:pt x="7347216" y="6432816"/>
                  <a:pt x="7258277" y="6433752"/>
                  <a:pt x="7153420" y="6433518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WhatsApp Audio 2023-01-29 at 13.09.14">
            <a:hlinkClick r:id="" action="ppaction://media"/>
            <a:extLst>
              <a:ext uri="{FF2B5EF4-FFF2-40B4-BE49-F238E27FC236}">
                <a16:creationId xmlns:a16="http://schemas.microsoft.com/office/drawing/2014/main" id="{94B09842-EDA6-B278-BB35-0608E4D439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04510" y="60271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DC4FC18-1930-C4AE-9D7E-69D328C6EACF}"/>
              </a:ext>
            </a:extLst>
          </p:cNvPr>
          <p:cNvSpPr txBox="1"/>
          <p:nvPr/>
        </p:nvSpPr>
        <p:spPr>
          <a:xfrm>
            <a:off x="766940" y="4863993"/>
            <a:ext cx="10758569" cy="498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spc="100" dirty="0" err="1">
                <a:latin typeface="Ink Free" panose="03080402000500000000" pitchFamily="66" charset="0"/>
                <a:ea typeface="+mj-ea"/>
                <a:cs typeface="+mj-cs"/>
              </a:rPr>
              <a:t>Induvidualne</a:t>
            </a:r>
            <a:r>
              <a:rPr lang="en-US" sz="4800" spc="100" dirty="0">
                <a:latin typeface="Ink Free" panose="03080402000500000000" pitchFamily="66" charset="0"/>
                <a:ea typeface="+mj-ea"/>
                <a:cs typeface="+mj-cs"/>
              </a:rPr>
              <a:t> </a:t>
            </a:r>
            <a:r>
              <a:rPr lang="en-US" sz="4800" spc="100" dirty="0" err="1">
                <a:latin typeface="Ink Free" panose="03080402000500000000" pitchFamily="66" charset="0"/>
                <a:ea typeface="+mj-ea"/>
                <a:cs typeface="+mj-cs"/>
              </a:rPr>
              <a:t>grupe</a:t>
            </a:r>
            <a:r>
              <a:rPr lang="en-US" sz="4800" spc="100" dirty="0">
                <a:latin typeface="Ink Free" panose="03080402000500000000" pitchFamily="66" charset="0"/>
                <a:ea typeface="+mj-ea"/>
                <a:cs typeface="+mj-cs"/>
              </a:rPr>
              <a:t>,</a:t>
            </a:r>
            <a:r>
              <a:rPr lang="hr-HR" sz="4800" spc="100" dirty="0">
                <a:latin typeface="Ink Free" panose="03080402000500000000" pitchFamily="66" charset="0"/>
                <a:ea typeface="+mj-ea"/>
                <a:cs typeface="+mj-cs"/>
              </a:rPr>
              <a:t> udruge,</a:t>
            </a:r>
            <a:r>
              <a:rPr lang="en-US" sz="4800" spc="100" dirty="0">
                <a:latin typeface="Ink Free" panose="03080402000500000000" pitchFamily="66" charset="0"/>
                <a:ea typeface="+mj-ea"/>
                <a:cs typeface="+mj-cs"/>
              </a:rPr>
              <a:t> </a:t>
            </a:r>
            <a:r>
              <a:rPr lang="en-US" sz="4800" spc="100" dirty="0" err="1">
                <a:latin typeface="Ink Free" panose="03080402000500000000" pitchFamily="66" charset="0"/>
                <a:ea typeface="+mj-ea"/>
                <a:cs typeface="+mj-cs"/>
              </a:rPr>
              <a:t>klubovi</a:t>
            </a:r>
            <a:r>
              <a:rPr lang="en-US" sz="4800" spc="100" dirty="0">
                <a:latin typeface="Ink Free" panose="03080402000500000000" pitchFamily="66" charset="0"/>
                <a:ea typeface="+mj-ea"/>
                <a:cs typeface="+mj-cs"/>
              </a:rPr>
              <a:t>, </a:t>
            </a:r>
            <a:r>
              <a:rPr lang="en-US" sz="4800" spc="100" dirty="0" err="1">
                <a:latin typeface="Ink Free" panose="03080402000500000000" pitchFamily="66" charset="0"/>
                <a:ea typeface="+mj-ea"/>
                <a:cs typeface="+mj-cs"/>
              </a:rPr>
              <a:t>zajednice</a:t>
            </a:r>
            <a:r>
              <a:rPr lang="hr-HR" sz="4800" spc="100" dirty="0">
                <a:latin typeface="Ink Free" panose="03080402000500000000" pitchFamily="66" charset="0"/>
                <a:ea typeface="+mj-ea"/>
                <a:cs typeface="+mj-cs"/>
              </a:rPr>
              <a:t> …</a:t>
            </a:r>
            <a:endParaRPr lang="en-US" sz="4800" spc="100" dirty="0">
              <a:latin typeface="Ink Free" panose="03080402000500000000" pitchFamily="66" charset="0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86801" y="534571"/>
            <a:ext cx="11418399" cy="3938131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64186"/>
              <a:gd name="connsiteY0" fmla="*/ 6433518 h 6433552"/>
              <a:gd name="connsiteX1" fmla="*/ 6560587 w 7664186"/>
              <a:gd name="connsiteY1" fmla="*/ 6424418 h 6433552"/>
              <a:gd name="connsiteX2" fmla="*/ 995539 w 7664186"/>
              <a:gd name="connsiteY2" fmla="*/ 6393888 h 6433552"/>
              <a:gd name="connsiteX3" fmla="*/ 7757 w 7664186"/>
              <a:gd name="connsiteY3" fmla="*/ 6365104 h 6433552"/>
              <a:gd name="connsiteX4" fmla="*/ 49895 w 7664186"/>
              <a:gd name="connsiteY4" fmla="*/ 40219 h 6433552"/>
              <a:gd name="connsiteX5" fmla="*/ 241539 w 7664186"/>
              <a:gd name="connsiteY5" fmla="*/ 0 h 6433552"/>
              <a:gd name="connsiteX6" fmla="*/ 6439076 w 7664186"/>
              <a:gd name="connsiteY6" fmla="*/ 28166 h 6433552"/>
              <a:gd name="connsiteX7" fmla="*/ 7639227 w 7664186"/>
              <a:gd name="connsiteY7" fmla="*/ 58697 h 6433552"/>
              <a:gd name="connsiteX8" fmla="*/ 7567789 w 7664186"/>
              <a:gd name="connsiteY8" fmla="*/ 6302294 h 6433552"/>
              <a:gd name="connsiteX9" fmla="*/ 7402081 w 7664186"/>
              <a:gd name="connsiteY9" fmla="*/ 6430320 h 6433552"/>
              <a:gd name="connsiteX10" fmla="*/ 7149875 w 7664186"/>
              <a:gd name="connsiteY10" fmla="*/ 6433518 h 6433552"/>
              <a:gd name="connsiteX0" fmla="*/ 7149875 w 7657158"/>
              <a:gd name="connsiteY0" fmla="*/ 6433518 h 6433552"/>
              <a:gd name="connsiteX1" fmla="*/ 6560587 w 7657158"/>
              <a:gd name="connsiteY1" fmla="*/ 6424418 h 6433552"/>
              <a:gd name="connsiteX2" fmla="*/ 995539 w 7657158"/>
              <a:gd name="connsiteY2" fmla="*/ 6393888 h 6433552"/>
              <a:gd name="connsiteX3" fmla="*/ 7757 w 7657158"/>
              <a:gd name="connsiteY3" fmla="*/ 6365104 h 6433552"/>
              <a:gd name="connsiteX4" fmla="*/ 49895 w 7657158"/>
              <a:gd name="connsiteY4" fmla="*/ 40219 h 6433552"/>
              <a:gd name="connsiteX5" fmla="*/ 241539 w 7657158"/>
              <a:gd name="connsiteY5" fmla="*/ 0 h 6433552"/>
              <a:gd name="connsiteX6" fmla="*/ 6439076 w 7657158"/>
              <a:gd name="connsiteY6" fmla="*/ 28166 h 6433552"/>
              <a:gd name="connsiteX7" fmla="*/ 7639227 w 7657158"/>
              <a:gd name="connsiteY7" fmla="*/ 58697 h 6433552"/>
              <a:gd name="connsiteX8" fmla="*/ 7567789 w 7657158"/>
              <a:gd name="connsiteY8" fmla="*/ 6302294 h 6433552"/>
              <a:gd name="connsiteX9" fmla="*/ 7402081 w 7657158"/>
              <a:gd name="connsiteY9" fmla="*/ 6430320 h 6433552"/>
              <a:gd name="connsiteX10" fmla="*/ 7149875 w 7657158"/>
              <a:gd name="connsiteY10" fmla="*/ 6433518 h 6433552"/>
              <a:gd name="connsiteX0" fmla="*/ 7149875 w 7661310"/>
              <a:gd name="connsiteY0" fmla="*/ 6433518 h 6452113"/>
              <a:gd name="connsiteX1" fmla="*/ 6560587 w 7661310"/>
              <a:gd name="connsiteY1" fmla="*/ 6424418 h 6452113"/>
              <a:gd name="connsiteX2" fmla="*/ 995539 w 7661310"/>
              <a:gd name="connsiteY2" fmla="*/ 6393888 h 6452113"/>
              <a:gd name="connsiteX3" fmla="*/ 7757 w 7661310"/>
              <a:gd name="connsiteY3" fmla="*/ 6365104 h 6452113"/>
              <a:gd name="connsiteX4" fmla="*/ 49895 w 7661310"/>
              <a:gd name="connsiteY4" fmla="*/ 40219 h 6452113"/>
              <a:gd name="connsiteX5" fmla="*/ 241539 w 7661310"/>
              <a:gd name="connsiteY5" fmla="*/ 0 h 6452113"/>
              <a:gd name="connsiteX6" fmla="*/ 6439076 w 7661310"/>
              <a:gd name="connsiteY6" fmla="*/ 28166 h 6452113"/>
              <a:gd name="connsiteX7" fmla="*/ 7639227 w 7661310"/>
              <a:gd name="connsiteY7" fmla="*/ 58697 h 6452113"/>
              <a:gd name="connsiteX8" fmla="*/ 7589645 w 7661310"/>
              <a:gd name="connsiteY8" fmla="*/ 6366021 h 6452113"/>
              <a:gd name="connsiteX9" fmla="*/ 7402081 w 7661310"/>
              <a:gd name="connsiteY9" fmla="*/ 6430320 h 6452113"/>
              <a:gd name="connsiteX10" fmla="*/ 7149875 w 7661310"/>
              <a:gd name="connsiteY10" fmla="*/ 6433518 h 6452113"/>
              <a:gd name="connsiteX0" fmla="*/ 7149875 w 7657523"/>
              <a:gd name="connsiteY0" fmla="*/ 6433518 h 6452112"/>
              <a:gd name="connsiteX1" fmla="*/ 6560587 w 7657523"/>
              <a:gd name="connsiteY1" fmla="*/ 6424418 h 6452112"/>
              <a:gd name="connsiteX2" fmla="*/ 995539 w 7657523"/>
              <a:gd name="connsiteY2" fmla="*/ 6393888 h 6452112"/>
              <a:gd name="connsiteX3" fmla="*/ 7757 w 7657523"/>
              <a:gd name="connsiteY3" fmla="*/ 6365104 h 6452112"/>
              <a:gd name="connsiteX4" fmla="*/ 49895 w 7657523"/>
              <a:gd name="connsiteY4" fmla="*/ 40219 h 6452112"/>
              <a:gd name="connsiteX5" fmla="*/ 241539 w 7657523"/>
              <a:gd name="connsiteY5" fmla="*/ 0 h 6452112"/>
              <a:gd name="connsiteX6" fmla="*/ 6439076 w 7657523"/>
              <a:gd name="connsiteY6" fmla="*/ 28166 h 6452112"/>
              <a:gd name="connsiteX7" fmla="*/ 7639227 w 7657523"/>
              <a:gd name="connsiteY7" fmla="*/ 58697 h 6452112"/>
              <a:gd name="connsiteX8" fmla="*/ 7589645 w 7657523"/>
              <a:gd name="connsiteY8" fmla="*/ 6366021 h 6452112"/>
              <a:gd name="connsiteX9" fmla="*/ 7402081 w 7657523"/>
              <a:gd name="connsiteY9" fmla="*/ 6430320 h 6452112"/>
              <a:gd name="connsiteX10" fmla="*/ 7149875 w 7657523"/>
              <a:gd name="connsiteY10" fmla="*/ 6433518 h 6452112"/>
              <a:gd name="connsiteX0" fmla="*/ 7149875 w 7639227"/>
              <a:gd name="connsiteY0" fmla="*/ 6433518 h 6452112"/>
              <a:gd name="connsiteX1" fmla="*/ 6560587 w 7639227"/>
              <a:gd name="connsiteY1" fmla="*/ 6424418 h 6452112"/>
              <a:gd name="connsiteX2" fmla="*/ 995539 w 7639227"/>
              <a:gd name="connsiteY2" fmla="*/ 6393888 h 6452112"/>
              <a:gd name="connsiteX3" fmla="*/ 7757 w 7639227"/>
              <a:gd name="connsiteY3" fmla="*/ 6365104 h 6452112"/>
              <a:gd name="connsiteX4" fmla="*/ 49895 w 7639227"/>
              <a:gd name="connsiteY4" fmla="*/ 40219 h 6452112"/>
              <a:gd name="connsiteX5" fmla="*/ 241539 w 7639227"/>
              <a:gd name="connsiteY5" fmla="*/ 0 h 6452112"/>
              <a:gd name="connsiteX6" fmla="*/ 6439076 w 7639227"/>
              <a:gd name="connsiteY6" fmla="*/ 28166 h 6452112"/>
              <a:gd name="connsiteX7" fmla="*/ 7639227 w 7639227"/>
              <a:gd name="connsiteY7" fmla="*/ 58697 h 6452112"/>
              <a:gd name="connsiteX8" fmla="*/ 7589645 w 7639227"/>
              <a:gd name="connsiteY8" fmla="*/ 6366021 h 6452112"/>
              <a:gd name="connsiteX9" fmla="*/ 7402081 w 7639227"/>
              <a:gd name="connsiteY9" fmla="*/ 6430320 h 6452112"/>
              <a:gd name="connsiteX10" fmla="*/ 7149875 w 7639227"/>
              <a:gd name="connsiteY10" fmla="*/ 6433518 h 6452112"/>
              <a:gd name="connsiteX0" fmla="*/ 7149875 w 7641711"/>
              <a:gd name="connsiteY0" fmla="*/ 6433518 h 6473199"/>
              <a:gd name="connsiteX1" fmla="*/ 6560587 w 7641711"/>
              <a:gd name="connsiteY1" fmla="*/ 6424418 h 6473199"/>
              <a:gd name="connsiteX2" fmla="*/ 995539 w 7641711"/>
              <a:gd name="connsiteY2" fmla="*/ 6393888 h 6473199"/>
              <a:gd name="connsiteX3" fmla="*/ 7757 w 7641711"/>
              <a:gd name="connsiteY3" fmla="*/ 6365104 h 6473199"/>
              <a:gd name="connsiteX4" fmla="*/ 49895 w 7641711"/>
              <a:gd name="connsiteY4" fmla="*/ 40219 h 6473199"/>
              <a:gd name="connsiteX5" fmla="*/ 241539 w 7641711"/>
              <a:gd name="connsiteY5" fmla="*/ 0 h 6473199"/>
              <a:gd name="connsiteX6" fmla="*/ 6439076 w 7641711"/>
              <a:gd name="connsiteY6" fmla="*/ 28166 h 6473199"/>
              <a:gd name="connsiteX7" fmla="*/ 7639227 w 7641711"/>
              <a:gd name="connsiteY7" fmla="*/ 58697 h 6473199"/>
              <a:gd name="connsiteX8" fmla="*/ 7618786 w 7641711"/>
              <a:gd name="connsiteY8" fmla="*/ 6397885 h 6473199"/>
              <a:gd name="connsiteX9" fmla="*/ 7402081 w 7641711"/>
              <a:gd name="connsiteY9" fmla="*/ 6430320 h 6473199"/>
              <a:gd name="connsiteX10" fmla="*/ 7149875 w 7641711"/>
              <a:gd name="connsiteY10" fmla="*/ 6433518 h 6473199"/>
              <a:gd name="connsiteX0" fmla="*/ 7149875 w 7641711"/>
              <a:gd name="connsiteY0" fmla="*/ 6433518 h 6438168"/>
              <a:gd name="connsiteX1" fmla="*/ 6560587 w 7641711"/>
              <a:gd name="connsiteY1" fmla="*/ 6424418 h 6438168"/>
              <a:gd name="connsiteX2" fmla="*/ 995539 w 7641711"/>
              <a:gd name="connsiteY2" fmla="*/ 6393888 h 6438168"/>
              <a:gd name="connsiteX3" fmla="*/ 7757 w 7641711"/>
              <a:gd name="connsiteY3" fmla="*/ 6365104 h 6438168"/>
              <a:gd name="connsiteX4" fmla="*/ 49895 w 7641711"/>
              <a:gd name="connsiteY4" fmla="*/ 40219 h 6438168"/>
              <a:gd name="connsiteX5" fmla="*/ 241539 w 7641711"/>
              <a:gd name="connsiteY5" fmla="*/ 0 h 6438168"/>
              <a:gd name="connsiteX6" fmla="*/ 6439076 w 7641711"/>
              <a:gd name="connsiteY6" fmla="*/ 28166 h 6438168"/>
              <a:gd name="connsiteX7" fmla="*/ 7639227 w 7641711"/>
              <a:gd name="connsiteY7" fmla="*/ 58697 h 6438168"/>
              <a:gd name="connsiteX8" fmla="*/ 7618786 w 7641711"/>
              <a:gd name="connsiteY8" fmla="*/ 6397885 h 6438168"/>
              <a:gd name="connsiteX9" fmla="*/ 7402081 w 7641711"/>
              <a:gd name="connsiteY9" fmla="*/ 6430320 h 6438168"/>
              <a:gd name="connsiteX10" fmla="*/ 7149875 w 7641711"/>
              <a:gd name="connsiteY10" fmla="*/ 6433518 h 6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1711" h="6438168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638435" y="2070139"/>
                  <a:pt x="7653203" y="4107561"/>
                  <a:pt x="7618786" y="6397885"/>
                </a:cubicBezTo>
                <a:cubicBezTo>
                  <a:pt x="7625166" y="6478264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FC32486-F9B2-2217-2A39-95307D829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41" y="1571242"/>
            <a:ext cx="3306086" cy="185967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73CCA55-015F-3D7A-11AA-D72D1C27C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725" y="1784020"/>
            <a:ext cx="3306086" cy="147120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98372D89-3E03-77BA-6941-80507B4AD3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5273" y="1936927"/>
            <a:ext cx="3306086" cy="1165394"/>
          </a:xfrm>
          <a:prstGeom prst="rect">
            <a:avLst/>
          </a:prstGeom>
        </p:spPr>
      </p:pic>
      <p:pic>
        <p:nvPicPr>
          <p:cNvPr id="6" name="WhatsApp Audio 2023-01-29 at 13.09.21">
            <a:hlinkClick r:id="" action="ppaction://media"/>
            <a:extLst>
              <a:ext uri="{FF2B5EF4-FFF2-40B4-BE49-F238E27FC236}">
                <a16:creationId xmlns:a16="http://schemas.microsoft.com/office/drawing/2014/main" id="{40615472-AE56-293F-627C-A64502895F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12522" y="58750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AF9C6E-31D5-480C-AE10-9BA3E4ED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1139EDA-9FCD-4FD3-9B08-FB9334D6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19" y="396083"/>
            <a:ext cx="5994737" cy="591407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68766 w 7707330"/>
              <a:gd name="connsiteY0" fmla="*/ 6405352 h 6405386"/>
              <a:gd name="connsiteX1" fmla="*/ 6579478 w 7707330"/>
              <a:gd name="connsiteY1" fmla="*/ 6396252 h 6405386"/>
              <a:gd name="connsiteX2" fmla="*/ 1014430 w 7707330"/>
              <a:gd name="connsiteY2" fmla="*/ 6365722 h 6405386"/>
              <a:gd name="connsiteX3" fmla="*/ 26648 w 7707330"/>
              <a:gd name="connsiteY3" fmla="*/ 6336938 h 6405386"/>
              <a:gd name="connsiteX4" fmla="*/ 26648 w 7707330"/>
              <a:gd name="connsiteY4" fmla="*/ 32372 h 6405386"/>
              <a:gd name="connsiteX5" fmla="*/ 184582 w 7707330"/>
              <a:gd name="connsiteY5" fmla="*/ 32797 h 6405386"/>
              <a:gd name="connsiteX6" fmla="*/ 6457967 w 7707330"/>
              <a:gd name="connsiteY6" fmla="*/ 0 h 6405386"/>
              <a:gd name="connsiteX7" fmla="*/ 7658118 w 7707330"/>
              <a:gd name="connsiteY7" fmla="*/ 30531 h 6405386"/>
              <a:gd name="connsiteX8" fmla="*/ 7586680 w 7707330"/>
              <a:gd name="connsiteY8" fmla="*/ 6274128 h 6405386"/>
              <a:gd name="connsiteX9" fmla="*/ 7420972 w 7707330"/>
              <a:gd name="connsiteY9" fmla="*/ 6402154 h 6405386"/>
              <a:gd name="connsiteX10" fmla="*/ 7168766 w 7707330"/>
              <a:gd name="connsiteY10" fmla="*/ 6405352 h 6405386"/>
              <a:gd name="connsiteX0" fmla="*/ 7191687 w 7730251"/>
              <a:gd name="connsiteY0" fmla="*/ 6405352 h 6405386"/>
              <a:gd name="connsiteX1" fmla="*/ 6602399 w 7730251"/>
              <a:gd name="connsiteY1" fmla="*/ 6396252 h 6405386"/>
              <a:gd name="connsiteX2" fmla="*/ 1037351 w 7730251"/>
              <a:gd name="connsiteY2" fmla="*/ 6365722 h 6405386"/>
              <a:gd name="connsiteX3" fmla="*/ 49569 w 7730251"/>
              <a:gd name="connsiteY3" fmla="*/ 6336938 h 6405386"/>
              <a:gd name="connsiteX4" fmla="*/ 49569 w 7730251"/>
              <a:gd name="connsiteY4" fmla="*/ 32372 h 6405386"/>
              <a:gd name="connsiteX5" fmla="*/ 207503 w 7730251"/>
              <a:gd name="connsiteY5" fmla="*/ 32797 h 6405386"/>
              <a:gd name="connsiteX6" fmla="*/ 6480888 w 7730251"/>
              <a:gd name="connsiteY6" fmla="*/ 0 h 6405386"/>
              <a:gd name="connsiteX7" fmla="*/ 7681039 w 7730251"/>
              <a:gd name="connsiteY7" fmla="*/ 30531 h 6405386"/>
              <a:gd name="connsiteX8" fmla="*/ 7609601 w 7730251"/>
              <a:gd name="connsiteY8" fmla="*/ 6274128 h 6405386"/>
              <a:gd name="connsiteX9" fmla="*/ 7443893 w 7730251"/>
              <a:gd name="connsiteY9" fmla="*/ 6402154 h 6405386"/>
              <a:gd name="connsiteX10" fmla="*/ 7191687 w 7730251"/>
              <a:gd name="connsiteY10" fmla="*/ 6405352 h 6405386"/>
              <a:gd name="connsiteX0" fmla="*/ 7164175 w 7702739"/>
              <a:gd name="connsiteY0" fmla="*/ 6405352 h 6405386"/>
              <a:gd name="connsiteX1" fmla="*/ 6574887 w 7702739"/>
              <a:gd name="connsiteY1" fmla="*/ 6396252 h 6405386"/>
              <a:gd name="connsiteX2" fmla="*/ 1009839 w 7702739"/>
              <a:gd name="connsiteY2" fmla="*/ 6365722 h 6405386"/>
              <a:gd name="connsiteX3" fmla="*/ 22057 w 7702739"/>
              <a:gd name="connsiteY3" fmla="*/ 6336938 h 6405386"/>
              <a:gd name="connsiteX4" fmla="*/ 22057 w 7702739"/>
              <a:gd name="connsiteY4" fmla="*/ 32372 h 6405386"/>
              <a:gd name="connsiteX5" fmla="*/ 179991 w 7702739"/>
              <a:gd name="connsiteY5" fmla="*/ 32797 h 6405386"/>
              <a:gd name="connsiteX6" fmla="*/ 6453376 w 7702739"/>
              <a:gd name="connsiteY6" fmla="*/ 0 h 6405386"/>
              <a:gd name="connsiteX7" fmla="*/ 7653527 w 7702739"/>
              <a:gd name="connsiteY7" fmla="*/ 30531 h 6405386"/>
              <a:gd name="connsiteX8" fmla="*/ 7582089 w 7702739"/>
              <a:gd name="connsiteY8" fmla="*/ 6274128 h 6405386"/>
              <a:gd name="connsiteX9" fmla="*/ 7416381 w 7702739"/>
              <a:gd name="connsiteY9" fmla="*/ 6402154 h 6405386"/>
              <a:gd name="connsiteX10" fmla="*/ 7164175 w 7702739"/>
              <a:gd name="connsiteY10" fmla="*/ 6405352 h 6405386"/>
              <a:gd name="connsiteX0" fmla="*/ 7164174 w 7702738"/>
              <a:gd name="connsiteY0" fmla="*/ 6405352 h 6405386"/>
              <a:gd name="connsiteX1" fmla="*/ 6574886 w 7702738"/>
              <a:gd name="connsiteY1" fmla="*/ 6396252 h 6405386"/>
              <a:gd name="connsiteX2" fmla="*/ 1009838 w 7702738"/>
              <a:gd name="connsiteY2" fmla="*/ 6365722 h 6405386"/>
              <a:gd name="connsiteX3" fmla="*/ 22056 w 7702738"/>
              <a:gd name="connsiteY3" fmla="*/ 6336938 h 6405386"/>
              <a:gd name="connsiteX4" fmla="*/ 22056 w 7702738"/>
              <a:gd name="connsiteY4" fmla="*/ 32372 h 6405386"/>
              <a:gd name="connsiteX5" fmla="*/ 179990 w 7702738"/>
              <a:gd name="connsiteY5" fmla="*/ 32797 h 6405386"/>
              <a:gd name="connsiteX6" fmla="*/ 6453375 w 7702738"/>
              <a:gd name="connsiteY6" fmla="*/ 0 h 6405386"/>
              <a:gd name="connsiteX7" fmla="*/ 7653526 w 7702738"/>
              <a:gd name="connsiteY7" fmla="*/ 30531 h 6405386"/>
              <a:gd name="connsiteX8" fmla="*/ 7582088 w 7702738"/>
              <a:gd name="connsiteY8" fmla="*/ 6274128 h 6405386"/>
              <a:gd name="connsiteX9" fmla="*/ 7416380 w 7702738"/>
              <a:gd name="connsiteY9" fmla="*/ 6402154 h 6405386"/>
              <a:gd name="connsiteX10" fmla="*/ 7164174 w 7702738"/>
              <a:gd name="connsiteY10" fmla="*/ 6405352 h 6405386"/>
              <a:gd name="connsiteX0" fmla="*/ 7169762 w 7708326"/>
              <a:gd name="connsiteY0" fmla="*/ 6405352 h 6405386"/>
              <a:gd name="connsiteX1" fmla="*/ 6580474 w 7708326"/>
              <a:gd name="connsiteY1" fmla="*/ 6396252 h 6405386"/>
              <a:gd name="connsiteX2" fmla="*/ 1015426 w 7708326"/>
              <a:gd name="connsiteY2" fmla="*/ 6365722 h 6405386"/>
              <a:gd name="connsiteX3" fmla="*/ 3659 w 7708326"/>
              <a:gd name="connsiteY3" fmla="*/ 6336938 h 6405386"/>
              <a:gd name="connsiteX4" fmla="*/ 27644 w 7708326"/>
              <a:gd name="connsiteY4" fmla="*/ 32372 h 6405386"/>
              <a:gd name="connsiteX5" fmla="*/ 185578 w 7708326"/>
              <a:gd name="connsiteY5" fmla="*/ 32797 h 6405386"/>
              <a:gd name="connsiteX6" fmla="*/ 6458963 w 7708326"/>
              <a:gd name="connsiteY6" fmla="*/ 0 h 6405386"/>
              <a:gd name="connsiteX7" fmla="*/ 7659114 w 7708326"/>
              <a:gd name="connsiteY7" fmla="*/ 30531 h 6405386"/>
              <a:gd name="connsiteX8" fmla="*/ 7587676 w 7708326"/>
              <a:gd name="connsiteY8" fmla="*/ 6274128 h 6405386"/>
              <a:gd name="connsiteX9" fmla="*/ 7421968 w 7708326"/>
              <a:gd name="connsiteY9" fmla="*/ 6402154 h 6405386"/>
              <a:gd name="connsiteX10" fmla="*/ 7169762 w 7708326"/>
              <a:gd name="connsiteY10" fmla="*/ 6405352 h 6405386"/>
              <a:gd name="connsiteX0" fmla="*/ 7169762 w 7708326"/>
              <a:gd name="connsiteY0" fmla="*/ 6432910 h 6432944"/>
              <a:gd name="connsiteX1" fmla="*/ 6580474 w 7708326"/>
              <a:gd name="connsiteY1" fmla="*/ 6423810 h 6432944"/>
              <a:gd name="connsiteX2" fmla="*/ 1015426 w 7708326"/>
              <a:gd name="connsiteY2" fmla="*/ 6393280 h 6432944"/>
              <a:gd name="connsiteX3" fmla="*/ 3659 w 7708326"/>
              <a:gd name="connsiteY3" fmla="*/ 6364496 h 6432944"/>
              <a:gd name="connsiteX4" fmla="*/ 27644 w 7708326"/>
              <a:gd name="connsiteY4" fmla="*/ 59930 h 6432944"/>
              <a:gd name="connsiteX5" fmla="*/ 185578 w 7708326"/>
              <a:gd name="connsiteY5" fmla="*/ 60355 h 6432944"/>
              <a:gd name="connsiteX6" fmla="*/ 6458963 w 7708326"/>
              <a:gd name="connsiteY6" fmla="*/ 27558 h 6432944"/>
              <a:gd name="connsiteX7" fmla="*/ 7659114 w 7708326"/>
              <a:gd name="connsiteY7" fmla="*/ 58089 h 6432944"/>
              <a:gd name="connsiteX8" fmla="*/ 7587676 w 7708326"/>
              <a:gd name="connsiteY8" fmla="*/ 6301686 h 6432944"/>
              <a:gd name="connsiteX9" fmla="*/ 7421968 w 7708326"/>
              <a:gd name="connsiteY9" fmla="*/ 6429712 h 6432944"/>
              <a:gd name="connsiteX10" fmla="*/ 7169762 w 7708326"/>
              <a:gd name="connsiteY10" fmla="*/ 6432910 h 6432944"/>
              <a:gd name="connsiteX0" fmla="*/ 7169762 w 7715262"/>
              <a:gd name="connsiteY0" fmla="*/ 6432910 h 6442745"/>
              <a:gd name="connsiteX1" fmla="*/ 6580474 w 7715262"/>
              <a:gd name="connsiteY1" fmla="*/ 6423810 h 6442745"/>
              <a:gd name="connsiteX2" fmla="*/ 1015426 w 7715262"/>
              <a:gd name="connsiteY2" fmla="*/ 6393280 h 6442745"/>
              <a:gd name="connsiteX3" fmla="*/ 3659 w 7715262"/>
              <a:gd name="connsiteY3" fmla="*/ 6364496 h 6442745"/>
              <a:gd name="connsiteX4" fmla="*/ 27644 w 7715262"/>
              <a:gd name="connsiteY4" fmla="*/ 59930 h 6442745"/>
              <a:gd name="connsiteX5" fmla="*/ 185578 w 7715262"/>
              <a:gd name="connsiteY5" fmla="*/ 60355 h 6442745"/>
              <a:gd name="connsiteX6" fmla="*/ 6458963 w 7715262"/>
              <a:gd name="connsiteY6" fmla="*/ 27558 h 6442745"/>
              <a:gd name="connsiteX7" fmla="*/ 7659114 w 7715262"/>
              <a:gd name="connsiteY7" fmla="*/ 58089 h 6442745"/>
              <a:gd name="connsiteX8" fmla="*/ 7611661 w 7715262"/>
              <a:gd name="connsiteY8" fmla="*/ 6350416 h 6442745"/>
              <a:gd name="connsiteX9" fmla="*/ 7421968 w 7715262"/>
              <a:gd name="connsiteY9" fmla="*/ 6429712 h 6442745"/>
              <a:gd name="connsiteX10" fmla="*/ 7169762 w 7715262"/>
              <a:gd name="connsiteY10" fmla="*/ 6432910 h 6442745"/>
              <a:gd name="connsiteX0" fmla="*/ 7169762 w 7704059"/>
              <a:gd name="connsiteY0" fmla="*/ 6432910 h 6442745"/>
              <a:gd name="connsiteX1" fmla="*/ 6580474 w 7704059"/>
              <a:gd name="connsiteY1" fmla="*/ 6423810 h 6442745"/>
              <a:gd name="connsiteX2" fmla="*/ 1015426 w 7704059"/>
              <a:gd name="connsiteY2" fmla="*/ 6393280 h 6442745"/>
              <a:gd name="connsiteX3" fmla="*/ 3659 w 7704059"/>
              <a:gd name="connsiteY3" fmla="*/ 6364496 h 6442745"/>
              <a:gd name="connsiteX4" fmla="*/ 27644 w 7704059"/>
              <a:gd name="connsiteY4" fmla="*/ 59930 h 6442745"/>
              <a:gd name="connsiteX5" fmla="*/ 185578 w 7704059"/>
              <a:gd name="connsiteY5" fmla="*/ 60355 h 6442745"/>
              <a:gd name="connsiteX6" fmla="*/ 6458963 w 7704059"/>
              <a:gd name="connsiteY6" fmla="*/ 27558 h 6442745"/>
              <a:gd name="connsiteX7" fmla="*/ 7659114 w 7704059"/>
              <a:gd name="connsiteY7" fmla="*/ 58089 h 6442745"/>
              <a:gd name="connsiteX8" fmla="*/ 7611661 w 7704059"/>
              <a:gd name="connsiteY8" fmla="*/ 6350416 h 6442745"/>
              <a:gd name="connsiteX9" fmla="*/ 7421968 w 7704059"/>
              <a:gd name="connsiteY9" fmla="*/ 6429712 h 6442745"/>
              <a:gd name="connsiteX10" fmla="*/ 7169762 w 7704059"/>
              <a:gd name="connsiteY10" fmla="*/ 6432910 h 6442745"/>
              <a:gd name="connsiteX0" fmla="*/ 7169762 w 7704059"/>
              <a:gd name="connsiteY0" fmla="*/ 6432910 h 6442745"/>
              <a:gd name="connsiteX1" fmla="*/ 6556490 w 7704059"/>
              <a:gd name="connsiteY1" fmla="*/ 6350714 h 6442745"/>
              <a:gd name="connsiteX2" fmla="*/ 1015426 w 7704059"/>
              <a:gd name="connsiteY2" fmla="*/ 6393280 h 6442745"/>
              <a:gd name="connsiteX3" fmla="*/ 3659 w 7704059"/>
              <a:gd name="connsiteY3" fmla="*/ 6364496 h 6442745"/>
              <a:gd name="connsiteX4" fmla="*/ 27644 w 7704059"/>
              <a:gd name="connsiteY4" fmla="*/ 59930 h 6442745"/>
              <a:gd name="connsiteX5" fmla="*/ 185578 w 7704059"/>
              <a:gd name="connsiteY5" fmla="*/ 60355 h 6442745"/>
              <a:gd name="connsiteX6" fmla="*/ 6458963 w 7704059"/>
              <a:gd name="connsiteY6" fmla="*/ 27558 h 6442745"/>
              <a:gd name="connsiteX7" fmla="*/ 7659114 w 7704059"/>
              <a:gd name="connsiteY7" fmla="*/ 58089 h 6442745"/>
              <a:gd name="connsiteX8" fmla="*/ 7611661 w 7704059"/>
              <a:gd name="connsiteY8" fmla="*/ 6350416 h 6442745"/>
              <a:gd name="connsiteX9" fmla="*/ 7421968 w 7704059"/>
              <a:gd name="connsiteY9" fmla="*/ 6429712 h 6442745"/>
              <a:gd name="connsiteX10" fmla="*/ 7169762 w 7704059"/>
              <a:gd name="connsiteY10" fmla="*/ 6432910 h 6442745"/>
              <a:gd name="connsiteX0" fmla="*/ 7169762 w 7704059"/>
              <a:gd name="connsiteY0" fmla="*/ 6432910 h 6472938"/>
              <a:gd name="connsiteX1" fmla="*/ 5896915 w 7704059"/>
              <a:gd name="connsiteY1" fmla="*/ 6472540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169762 w 7704059"/>
              <a:gd name="connsiteY0" fmla="*/ 6432910 h 6472938"/>
              <a:gd name="connsiteX1" fmla="*/ 5896916 w 7704059"/>
              <a:gd name="connsiteY1" fmla="*/ 6472539 h 6472938"/>
              <a:gd name="connsiteX2" fmla="*/ 1015426 w 7704059"/>
              <a:gd name="connsiteY2" fmla="*/ 6393280 h 6472938"/>
              <a:gd name="connsiteX3" fmla="*/ 3659 w 7704059"/>
              <a:gd name="connsiteY3" fmla="*/ 6364496 h 6472938"/>
              <a:gd name="connsiteX4" fmla="*/ 27644 w 7704059"/>
              <a:gd name="connsiteY4" fmla="*/ 59930 h 6472938"/>
              <a:gd name="connsiteX5" fmla="*/ 185578 w 7704059"/>
              <a:gd name="connsiteY5" fmla="*/ 60355 h 6472938"/>
              <a:gd name="connsiteX6" fmla="*/ 6458963 w 7704059"/>
              <a:gd name="connsiteY6" fmla="*/ 27558 h 6472938"/>
              <a:gd name="connsiteX7" fmla="*/ 7659114 w 7704059"/>
              <a:gd name="connsiteY7" fmla="*/ 58089 h 6472938"/>
              <a:gd name="connsiteX8" fmla="*/ 7611661 w 7704059"/>
              <a:gd name="connsiteY8" fmla="*/ 6350416 h 6472938"/>
              <a:gd name="connsiteX9" fmla="*/ 7421968 w 7704059"/>
              <a:gd name="connsiteY9" fmla="*/ 6429712 h 6472938"/>
              <a:gd name="connsiteX10" fmla="*/ 7169762 w 7704059"/>
              <a:gd name="connsiteY10" fmla="*/ 6432910 h 6472938"/>
              <a:gd name="connsiteX0" fmla="*/ 7212306 w 7746603"/>
              <a:gd name="connsiteY0" fmla="*/ 6432910 h 6472937"/>
              <a:gd name="connsiteX1" fmla="*/ 5939460 w 7746603"/>
              <a:gd name="connsiteY1" fmla="*/ 6472539 h 6472937"/>
              <a:gd name="connsiteX2" fmla="*/ 1057970 w 7746603"/>
              <a:gd name="connsiteY2" fmla="*/ 6393280 h 6472937"/>
              <a:gd name="connsiteX3" fmla="*/ 46203 w 7746603"/>
              <a:gd name="connsiteY3" fmla="*/ 6364496 h 6472937"/>
              <a:gd name="connsiteX4" fmla="*/ 70188 w 7746603"/>
              <a:gd name="connsiteY4" fmla="*/ 59930 h 6472937"/>
              <a:gd name="connsiteX5" fmla="*/ 228122 w 7746603"/>
              <a:gd name="connsiteY5" fmla="*/ 60355 h 6472937"/>
              <a:gd name="connsiteX6" fmla="*/ 6501507 w 7746603"/>
              <a:gd name="connsiteY6" fmla="*/ 27558 h 6472937"/>
              <a:gd name="connsiteX7" fmla="*/ 7701658 w 7746603"/>
              <a:gd name="connsiteY7" fmla="*/ 58089 h 6472937"/>
              <a:gd name="connsiteX8" fmla="*/ 7654205 w 7746603"/>
              <a:gd name="connsiteY8" fmla="*/ 6350416 h 6472937"/>
              <a:gd name="connsiteX9" fmla="*/ 7464512 w 7746603"/>
              <a:gd name="connsiteY9" fmla="*/ 6429712 h 6472937"/>
              <a:gd name="connsiteX10" fmla="*/ 7212306 w 7746603"/>
              <a:gd name="connsiteY10" fmla="*/ 6432910 h 6472937"/>
              <a:gd name="connsiteX0" fmla="*/ 7212306 w 7746603"/>
              <a:gd name="connsiteY0" fmla="*/ 6417313 h 6457340"/>
              <a:gd name="connsiteX1" fmla="*/ 5939460 w 7746603"/>
              <a:gd name="connsiteY1" fmla="*/ 6456942 h 6457340"/>
              <a:gd name="connsiteX2" fmla="*/ 1057970 w 7746603"/>
              <a:gd name="connsiteY2" fmla="*/ 6377683 h 6457340"/>
              <a:gd name="connsiteX3" fmla="*/ 46203 w 7746603"/>
              <a:gd name="connsiteY3" fmla="*/ 6348899 h 6457340"/>
              <a:gd name="connsiteX4" fmla="*/ 70188 w 7746603"/>
              <a:gd name="connsiteY4" fmla="*/ 44333 h 6457340"/>
              <a:gd name="connsiteX5" fmla="*/ 228122 w 7746603"/>
              <a:gd name="connsiteY5" fmla="*/ 44758 h 6457340"/>
              <a:gd name="connsiteX6" fmla="*/ 6501507 w 7746603"/>
              <a:gd name="connsiteY6" fmla="*/ 11961 h 6457340"/>
              <a:gd name="connsiteX7" fmla="*/ 7701658 w 7746603"/>
              <a:gd name="connsiteY7" fmla="*/ 111347 h 6457340"/>
              <a:gd name="connsiteX8" fmla="*/ 7654205 w 7746603"/>
              <a:gd name="connsiteY8" fmla="*/ 6334819 h 6457340"/>
              <a:gd name="connsiteX9" fmla="*/ 7464512 w 7746603"/>
              <a:gd name="connsiteY9" fmla="*/ 6414115 h 6457340"/>
              <a:gd name="connsiteX10" fmla="*/ 7212306 w 7746603"/>
              <a:gd name="connsiteY10" fmla="*/ 6417313 h 645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46603" h="6457340">
                <a:moveTo>
                  <a:pt x="7212306" y="6417313"/>
                </a:moveTo>
                <a:cubicBezTo>
                  <a:pt x="7037545" y="6416924"/>
                  <a:pt x="6135009" y="6462015"/>
                  <a:pt x="5939460" y="6456942"/>
                </a:cubicBezTo>
                <a:cubicBezTo>
                  <a:pt x="4732026" y="6357428"/>
                  <a:pt x="2685133" y="6404103"/>
                  <a:pt x="1057970" y="6377683"/>
                </a:cubicBezTo>
                <a:cubicBezTo>
                  <a:pt x="728709" y="6368088"/>
                  <a:pt x="243550" y="6431589"/>
                  <a:pt x="46203" y="6348899"/>
                </a:cubicBezTo>
                <a:cubicBezTo>
                  <a:pt x="-40174" y="4925356"/>
                  <a:pt x="10228" y="1999666"/>
                  <a:pt x="70188" y="44333"/>
                </a:cubicBezTo>
                <a:lnTo>
                  <a:pt x="228122" y="44758"/>
                </a:lnTo>
                <a:cubicBezTo>
                  <a:pt x="2223312" y="-39269"/>
                  <a:pt x="4410379" y="22893"/>
                  <a:pt x="6501507" y="11961"/>
                </a:cubicBezTo>
                <a:cubicBezTo>
                  <a:pt x="7001570" y="42492"/>
                  <a:pt x="7658565" y="-16643"/>
                  <a:pt x="7701658" y="111347"/>
                </a:cubicBezTo>
                <a:cubicBezTo>
                  <a:pt x="7806433" y="2177281"/>
                  <a:pt x="7701487" y="4398674"/>
                  <a:pt x="7654205" y="6334819"/>
                </a:cubicBezTo>
                <a:cubicBezTo>
                  <a:pt x="7646015" y="6494856"/>
                  <a:pt x="7628818" y="6393761"/>
                  <a:pt x="7464512" y="6414115"/>
                </a:cubicBezTo>
                <a:cubicBezTo>
                  <a:pt x="7406102" y="6416611"/>
                  <a:pt x="7317163" y="6417547"/>
                  <a:pt x="7212306" y="6417313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BB030FC-8E19-44AB-80DB-FFFB62D49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3744" flipH="1">
            <a:off x="7731683" y="4331769"/>
            <a:ext cx="3819554" cy="1985395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9459DE-CB78-4B7B-AEFE-A19FFB652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3744" flipH="1">
            <a:off x="7791210" y="4376111"/>
            <a:ext cx="3819554" cy="1985395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8448" h="873038">
                <a:moveTo>
                  <a:pt x="628580" y="873029"/>
                </a:moveTo>
                <a:cubicBezTo>
                  <a:pt x="712019" y="861599"/>
                  <a:pt x="779646" y="801591"/>
                  <a:pt x="820985" y="803115"/>
                </a:cubicBezTo>
                <a:cubicBezTo>
                  <a:pt x="890136" y="805782"/>
                  <a:pt x="1102925" y="778255"/>
                  <a:pt x="1179791" y="630332"/>
                </a:cubicBezTo>
                <a:cubicBezTo>
                  <a:pt x="1256658" y="482408"/>
                  <a:pt x="1285233" y="316959"/>
                  <a:pt x="1178744" y="192753"/>
                </a:cubicBezTo>
                <a:cubicBezTo>
                  <a:pt x="1072254" y="68547"/>
                  <a:pt x="897566" y="-62326"/>
                  <a:pt x="459416" y="32447"/>
                </a:cubicBezTo>
                <a:cubicBezTo>
                  <a:pt x="21266" y="127221"/>
                  <a:pt x="-22359" y="453262"/>
                  <a:pt x="7264" y="595184"/>
                </a:cubicBezTo>
                <a:cubicBezTo>
                  <a:pt x="36887" y="737107"/>
                  <a:pt x="503802" y="728534"/>
                  <a:pt x="545617" y="737202"/>
                </a:cubicBezTo>
                <a:cubicBezTo>
                  <a:pt x="727068" y="773873"/>
                  <a:pt x="628580" y="873029"/>
                  <a:pt x="628580" y="87302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1E5A1BA-E02A-4623-903A-482252B3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19754">
            <a:off x="5974694" y="345536"/>
            <a:ext cx="5572597" cy="4608290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  <a:gd name="connsiteX0" fmla="*/ 292743 w 973570"/>
              <a:gd name="connsiteY0" fmla="*/ 701983 h 701983"/>
              <a:gd name="connsiteX1" fmla="*/ 388358 w 973570"/>
              <a:gd name="connsiteY1" fmla="*/ 648816 h 701983"/>
              <a:gd name="connsiteX2" fmla="*/ 621228 w 973570"/>
              <a:gd name="connsiteY2" fmla="*/ 609716 h 701983"/>
              <a:gd name="connsiteX3" fmla="*/ 862937 w 973570"/>
              <a:gd name="connsiteY3" fmla="*/ 454570 h 701983"/>
              <a:gd name="connsiteX4" fmla="*/ 971679 w 973570"/>
              <a:gd name="connsiteY4" fmla="*/ 221658 h 701983"/>
              <a:gd name="connsiteX5" fmla="*/ 772108 w 973570"/>
              <a:gd name="connsiteY5" fmla="*/ 2282 h 701983"/>
              <a:gd name="connsiteX6" fmla="*/ 303070 w 973570"/>
              <a:gd name="connsiteY6" fmla="*/ 121290 h 701983"/>
              <a:gd name="connsiteX7" fmla="*/ 9575 w 973570"/>
              <a:gd name="connsiteY7" fmla="*/ 343439 h 701983"/>
              <a:gd name="connsiteX8" fmla="*/ 269218 w 973570"/>
              <a:gd name="connsiteY8" fmla="*/ 641496 h 701983"/>
              <a:gd name="connsiteX9" fmla="*/ 292743 w 973570"/>
              <a:gd name="connsiteY9" fmla="*/ 701983 h 701983"/>
              <a:gd name="connsiteX0" fmla="*/ 292743 w 952057"/>
              <a:gd name="connsiteY0" fmla="*/ 702570 h 702570"/>
              <a:gd name="connsiteX1" fmla="*/ 388358 w 952057"/>
              <a:gd name="connsiteY1" fmla="*/ 649403 h 702570"/>
              <a:gd name="connsiteX2" fmla="*/ 621228 w 952057"/>
              <a:gd name="connsiteY2" fmla="*/ 610303 h 702570"/>
              <a:gd name="connsiteX3" fmla="*/ 862937 w 952057"/>
              <a:gd name="connsiteY3" fmla="*/ 455157 h 702570"/>
              <a:gd name="connsiteX4" fmla="*/ 949171 w 952057"/>
              <a:gd name="connsiteY4" fmla="*/ 237080 h 702570"/>
              <a:gd name="connsiteX5" fmla="*/ 772108 w 952057"/>
              <a:gd name="connsiteY5" fmla="*/ 2869 h 702570"/>
              <a:gd name="connsiteX6" fmla="*/ 303070 w 952057"/>
              <a:gd name="connsiteY6" fmla="*/ 121877 h 702570"/>
              <a:gd name="connsiteX7" fmla="*/ 9575 w 952057"/>
              <a:gd name="connsiteY7" fmla="*/ 344026 h 702570"/>
              <a:gd name="connsiteX8" fmla="*/ 269218 w 952057"/>
              <a:gd name="connsiteY8" fmla="*/ 642083 h 702570"/>
              <a:gd name="connsiteX9" fmla="*/ 292743 w 952057"/>
              <a:gd name="connsiteY9" fmla="*/ 702570 h 702570"/>
              <a:gd name="connsiteX0" fmla="*/ 292743 w 952870"/>
              <a:gd name="connsiteY0" fmla="*/ 681136 h 681136"/>
              <a:gd name="connsiteX1" fmla="*/ 388358 w 952870"/>
              <a:gd name="connsiteY1" fmla="*/ 627969 h 681136"/>
              <a:gd name="connsiteX2" fmla="*/ 621228 w 952870"/>
              <a:gd name="connsiteY2" fmla="*/ 588869 h 681136"/>
              <a:gd name="connsiteX3" fmla="*/ 862937 w 952870"/>
              <a:gd name="connsiteY3" fmla="*/ 433723 h 681136"/>
              <a:gd name="connsiteX4" fmla="*/ 949171 w 952870"/>
              <a:gd name="connsiteY4" fmla="*/ 215646 h 681136"/>
              <a:gd name="connsiteX5" fmla="*/ 756078 w 952870"/>
              <a:gd name="connsiteY5" fmla="*/ 3530 h 681136"/>
              <a:gd name="connsiteX6" fmla="*/ 303070 w 952870"/>
              <a:gd name="connsiteY6" fmla="*/ 100443 h 681136"/>
              <a:gd name="connsiteX7" fmla="*/ 9575 w 952870"/>
              <a:gd name="connsiteY7" fmla="*/ 322592 h 681136"/>
              <a:gd name="connsiteX8" fmla="*/ 269218 w 952870"/>
              <a:gd name="connsiteY8" fmla="*/ 620649 h 681136"/>
              <a:gd name="connsiteX9" fmla="*/ 292743 w 952870"/>
              <a:gd name="connsiteY9" fmla="*/ 681136 h 6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70" h="681136">
                <a:moveTo>
                  <a:pt x="292743" y="681136"/>
                </a:moveTo>
                <a:cubicBezTo>
                  <a:pt x="301279" y="680371"/>
                  <a:pt x="333611" y="643347"/>
                  <a:pt x="388358" y="627969"/>
                </a:cubicBezTo>
                <a:cubicBezTo>
                  <a:pt x="443105" y="612591"/>
                  <a:pt x="542132" y="621243"/>
                  <a:pt x="621228" y="588869"/>
                </a:cubicBezTo>
                <a:cubicBezTo>
                  <a:pt x="700325" y="556495"/>
                  <a:pt x="808280" y="495927"/>
                  <a:pt x="862937" y="433723"/>
                </a:cubicBezTo>
                <a:cubicBezTo>
                  <a:pt x="917594" y="371519"/>
                  <a:pt x="966981" y="287345"/>
                  <a:pt x="949171" y="215646"/>
                </a:cubicBezTo>
                <a:cubicBezTo>
                  <a:pt x="931361" y="143947"/>
                  <a:pt x="863762" y="22731"/>
                  <a:pt x="756078" y="3530"/>
                </a:cubicBezTo>
                <a:cubicBezTo>
                  <a:pt x="648395" y="-15671"/>
                  <a:pt x="427487" y="47266"/>
                  <a:pt x="303070" y="100443"/>
                </a:cubicBezTo>
                <a:cubicBezTo>
                  <a:pt x="178653" y="153620"/>
                  <a:pt x="40905" y="225818"/>
                  <a:pt x="9575" y="322592"/>
                </a:cubicBezTo>
                <a:cubicBezTo>
                  <a:pt x="-27955" y="449595"/>
                  <a:pt x="42058" y="578651"/>
                  <a:pt x="269218" y="620649"/>
                </a:cubicBezTo>
                <a:cubicBezTo>
                  <a:pt x="296989" y="634107"/>
                  <a:pt x="292743" y="681136"/>
                  <a:pt x="292743" y="681136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ABE7B3E-AA58-D878-F207-AB2FD293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09" y="1480894"/>
            <a:ext cx="4604438" cy="2446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latin typeface="Ink Free" panose="03080402000500000000" pitchFamily="66" charset="0"/>
              </a:rPr>
              <a:t>Zdrav</a:t>
            </a:r>
            <a:r>
              <a:rPr lang="en-US" dirty="0">
                <a:latin typeface="Ink Free" panose="03080402000500000000" pitchFamily="66" charset="0"/>
              </a:rPr>
              <a:t> </a:t>
            </a:r>
            <a:r>
              <a:rPr lang="en-US" dirty="0" err="1">
                <a:latin typeface="Ink Free" panose="03080402000500000000" pitchFamily="66" charset="0"/>
              </a:rPr>
              <a:t>čovjek</a:t>
            </a:r>
            <a:r>
              <a:rPr lang="en-US" dirty="0">
                <a:latin typeface="Ink Free" panose="03080402000500000000" pitchFamily="66" charset="0"/>
              </a:rPr>
              <a:t> </a:t>
            </a:r>
            <a:r>
              <a:rPr lang="en-US" dirty="0" err="1">
                <a:latin typeface="Ink Free" panose="03080402000500000000" pitchFamily="66" charset="0"/>
              </a:rPr>
              <a:t>ima</a:t>
            </a:r>
            <a:r>
              <a:rPr lang="en-US" dirty="0">
                <a:latin typeface="Ink Free" panose="03080402000500000000" pitchFamily="66" charset="0"/>
              </a:rPr>
              <a:t> </a:t>
            </a:r>
            <a:r>
              <a:rPr lang="en-US" dirty="0" err="1">
                <a:latin typeface="Ink Free" panose="03080402000500000000" pitchFamily="66" charset="0"/>
              </a:rPr>
              <a:t>tisuću</a:t>
            </a:r>
            <a:r>
              <a:rPr lang="en-US" dirty="0">
                <a:latin typeface="Ink Free" panose="03080402000500000000" pitchFamily="66" charset="0"/>
              </a:rPr>
              <a:t> </a:t>
            </a:r>
            <a:r>
              <a:rPr lang="en-US" dirty="0" err="1">
                <a:latin typeface="Ink Free" panose="03080402000500000000" pitchFamily="66" charset="0"/>
              </a:rPr>
              <a:t>želja</a:t>
            </a:r>
            <a:r>
              <a:rPr lang="hr-HR" dirty="0">
                <a:latin typeface="Ink Free" panose="03080402000500000000" pitchFamily="66" charset="0"/>
              </a:rPr>
              <a:t>!</a:t>
            </a:r>
            <a:endParaRPr lang="en-US" dirty="0">
              <a:latin typeface="Ink Free" panose="03080402000500000000" pitchFamily="66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4E8E160-2C44-EDCE-A03A-AE184392F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859" y="651031"/>
            <a:ext cx="3769414" cy="5404179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D242FBE-2452-4D50-BD27-1EB4712B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19754">
            <a:off x="6020561" y="400218"/>
            <a:ext cx="5572597" cy="4608290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59010"/>
              <a:gd name="connsiteY0" fmla="*/ 725435 h 725435"/>
              <a:gd name="connsiteX1" fmla="*/ 408106 w 959010"/>
              <a:gd name="connsiteY1" fmla="*/ 662779 h 725435"/>
              <a:gd name="connsiteX2" fmla="*/ 805685 w 959010"/>
              <a:gd name="connsiteY2" fmla="*/ 523410 h 725435"/>
              <a:gd name="connsiteX3" fmla="*/ 954560 w 959010"/>
              <a:gd name="connsiteY3" fmla="*/ 257282 h 725435"/>
              <a:gd name="connsiteX4" fmla="*/ 674525 w 959010"/>
              <a:gd name="connsiteY4" fmla="*/ 5631 h 725435"/>
              <a:gd name="connsiteX5" fmla="*/ 15300 w 959010"/>
              <a:gd name="connsiteY5" fmla="*/ 246614 h 725435"/>
              <a:gd name="connsiteX6" fmla="*/ 217325 w 959010"/>
              <a:gd name="connsiteY6" fmla="*/ 650664 h 725435"/>
              <a:gd name="connsiteX7" fmla="*/ 284667 w 959010"/>
              <a:gd name="connsiteY7" fmla="*/ 725435 h 725435"/>
              <a:gd name="connsiteX0" fmla="*/ 284667 w 967667"/>
              <a:gd name="connsiteY0" fmla="*/ 725435 h 725435"/>
              <a:gd name="connsiteX1" fmla="*/ 408106 w 967667"/>
              <a:gd name="connsiteY1" fmla="*/ 662779 h 725435"/>
              <a:gd name="connsiteX2" fmla="*/ 868683 w 967667"/>
              <a:gd name="connsiteY2" fmla="*/ 556279 h 725435"/>
              <a:gd name="connsiteX3" fmla="*/ 954560 w 967667"/>
              <a:gd name="connsiteY3" fmla="*/ 257282 h 725435"/>
              <a:gd name="connsiteX4" fmla="*/ 674525 w 967667"/>
              <a:gd name="connsiteY4" fmla="*/ 5631 h 725435"/>
              <a:gd name="connsiteX5" fmla="*/ 15300 w 967667"/>
              <a:gd name="connsiteY5" fmla="*/ 246614 h 725435"/>
              <a:gd name="connsiteX6" fmla="*/ 217325 w 967667"/>
              <a:gd name="connsiteY6" fmla="*/ 650664 h 725435"/>
              <a:gd name="connsiteX7" fmla="*/ 284667 w 967667"/>
              <a:gd name="connsiteY7" fmla="*/ 725435 h 725435"/>
              <a:gd name="connsiteX0" fmla="*/ 284667 w 966979"/>
              <a:gd name="connsiteY0" fmla="*/ 685615 h 685615"/>
              <a:gd name="connsiteX1" fmla="*/ 408106 w 966979"/>
              <a:gd name="connsiteY1" fmla="*/ 622959 h 685615"/>
              <a:gd name="connsiteX2" fmla="*/ 868683 w 966979"/>
              <a:gd name="connsiteY2" fmla="*/ 516459 h 685615"/>
              <a:gd name="connsiteX3" fmla="*/ 954560 w 966979"/>
              <a:gd name="connsiteY3" fmla="*/ 217462 h 685615"/>
              <a:gd name="connsiteX4" fmla="*/ 684112 w 966979"/>
              <a:gd name="connsiteY4" fmla="*/ 9636 h 685615"/>
              <a:gd name="connsiteX5" fmla="*/ 15300 w 966979"/>
              <a:gd name="connsiteY5" fmla="*/ 206794 h 685615"/>
              <a:gd name="connsiteX6" fmla="*/ 217325 w 966979"/>
              <a:gd name="connsiteY6" fmla="*/ 610844 h 685615"/>
              <a:gd name="connsiteX7" fmla="*/ 284667 w 966979"/>
              <a:gd name="connsiteY7" fmla="*/ 685615 h 685615"/>
              <a:gd name="connsiteX0" fmla="*/ 283787 w 966099"/>
              <a:gd name="connsiteY0" fmla="*/ 685615 h 685615"/>
              <a:gd name="connsiteX1" fmla="*/ 407226 w 966099"/>
              <a:gd name="connsiteY1" fmla="*/ 622959 h 685615"/>
              <a:gd name="connsiteX2" fmla="*/ 867803 w 966099"/>
              <a:gd name="connsiteY2" fmla="*/ 516459 h 685615"/>
              <a:gd name="connsiteX3" fmla="*/ 953680 w 966099"/>
              <a:gd name="connsiteY3" fmla="*/ 217462 h 685615"/>
              <a:gd name="connsiteX4" fmla="*/ 683232 w 966099"/>
              <a:gd name="connsiteY4" fmla="*/ 9636 h 685615"/>
              <a:gd name="connsiteX5" fmla="*/ 14420 w 966099"/>
              <a:gd name="connsiteY5" fmla="*/ 206794 h 685615"/>
              <a:gd name="connsiteX6" fmla="*/ 221923 w 966099"/>
              <a:gd name="connsiteY6" fmla="*/ 610844 h 685615"/>
              <a:gd name="connsiteX7" fmla="*/ 283787 w 966099"/>
              <a:gd name="connsiteY7" fmla="*/ 685615 h 685615"/>
              <a:gd name="connsiteX0" fmla="*/ 282418 w 966099"/>
              <a:gd name="connsiteY0" fmla="*/ 671920 h 671920"/>
              <a:gd name="connsiteX1" fmla="*/ 407226 w 966099"/>
              <a:gd name="connsiteY1" fmla="*/ 622959 h 671920"/>
              <a:gd name="connsiteX2" fmla="*/ 867803 w 966099"/>
              <a:gd name="connsiteY2" fmla="*/ 516459 h 671920"/>
              <a:gd name="connsiteX3" fmla="*/ 953680 w 966099"/>
              <a:gd name="connsiteY3" fmla="*/ 217462 h 671920"/>
              <a:gd name="connsiteX4" fmla="*/ 683232 w 966099"/>
              <a:gd name="connsiteY4" fmla="*/ 9636 h 671920"/>
              <a:gd name="connsiteX5" fmla="*/ 14420 w 966099"/>
              <a:gd name="connsiteY5" fmla="*/ 206794 h 671920"/>
              <a:gd name="connsiteX6" fmla="*/ 221923 w 966099"/>
              <a:gd name="connsiteY6" fmla="*/ 610844 h 671920"/>
              <a:gd name="connsiteX7" fmla="*/ 282418 w 966099"/>
              <a:gd name="connsiteY7" fmla="*/ 671920 h 671920"/>
              <a:gd name="connsiteX0" fmla="*/ 282418 w 966099"/>
              <a:gd name="connsiteY0" fmla="*/ 671920 h 672429"/>
              <a:gd name="connsiteX1" fmla="*/ 338878 w 966099"/>
              <a:gd name="connsiteY1" fmla="*/ 639121 h 672429"/>
              <a:gd name="connsiteX2" fmla="*/ 407226 w 966099"/>
              <a:gd name="connsiteY2" fmla="*/ 622959 h 672429"/>
              <a:gd name="connsiteX3" fmla="*/ 867803 w 966099"/>
              <a:gd name="connsiteY3" fmla="*/ 516459 h 672429"/>
              <a:gd name="connsiteX4" fmla="*/ 953680 w 966099"/>
              <a:gd name="connsiteY4" fmla="*/ 217462 h 672429"/>
              <a:gd name="connsiteX5" fmla="*/ 683232 w 966099"/>
              <a:gd name="connsiteY5" fmla="*/ 9636 h 672429"/>
              <a:gd name="connsiteX6" fmla="*/ 14420 w 966099"/>
              <a:gd name="connsiteY6" fmla="*/ 206794 h 672429"/>
              <a:gd name="connsiteX7" fmla="*/ 221923 w 966099"/>
              <a:gd name="connsiteY7" fmla="*/ 610844 h 672429"/>
              <a:gd name="connsiteX8" fmla="*/ 282418 w 966099"/>
              <a:gd name="connsiteY8" fmla="*/ 671920 h 672429"/>
              <a:gd name="connsiteX0" fmla="*/ 282418 w 966099"/>
              <a:gd name="connsiteY0" fmla="*/ 671920 h 672356"/>
              <a:gd name="connsiteX1" fmla="*/ 337508 w 966099"/>
              <a:gd name="connsiteY1" fmla="*/ 633643 h 672356"/>
              <a:gd name="connsiteX2" fmla="*/ 407226 w 966099"/>
              <a:gd name="connsiteY2" fmla="*/ 622959 h 672356"/>
              <a:gd name="connsiteX3" fmla="*/ 867803 w 966099"/>
              <a:gd name="connsiteY3" fmla="*/ 516459 h 672356"/>
              <a:gd name="connsiteX4" fmla="*/ 953680 w 966099"/>
              <a:gd name="connsiteY4" fmla="*/ 217462 h 672356"/>
              <a:gd name="connsiteX5" fmla="*/ 683232 w 966099"/>
              <a:gd name="connsiteY5" fmla="*/ 9636 h 672356"/>
              <a:gd name="connsiteX6" fmla="*/ 14420 w 966099"/>
              <a:gd name="connsiteY6" fmla="*/ 206794 h 672356"/>
              <a:gd name="connsiteX7" fmla="*/ 221923 w 966099"/>
              <a:gd name="connsiteY7" fmla="*/ 610844 h 672356"/>
              <a:gd name="connsiteX8" fmla="*/ 282418 w 966099"/>
              <a:gd name="connsiteY8" fmla="*/ 671920 h 672356"/>
              <a:gd name="connsiteX0" fmla="*/ 282418 w 966099"/>
              <a:gd name="connsiteY0" fmla="*/ 671920 h 671920"/>
              <a:gd name="connsiteX1" fmla="*/ 337508 w 966099"/>
              <a:gd name="connsiteY1" fmla="*/ 633643 h 671920"/>
              <a:gd name="connsiteX2" fmla="*/ 407226 w 966099"/>
              <a:gd name="connsiteY2" fmla="*/ 622959 h 671920"/>
              <a:gd name="connsiteX3" fmla="*/ 867803 w 966099"/>
              <a:gd name="connsiteY3" fmla="*/ 516459 h 671920"/>
              <a:gd name="connsiteX4" fmla="*/ 953680 w 966099"/>
              <a:gd name="connsiteY4" fmla="*/ 217462 h 671920"/>
              <a:gd name="connsiteX5" fmla="*/ 683232 w 966099"/>
              <a:gd name="connsiteY5" fmla="*/ 9636 h 671920"/>
              <a:gd name="connsiteX6" fmla="*/ 14420 w 966099"/>
              <a:gd name="connsiteY6" fmla="*/ 206794 h 671920"/>
              <a:gd name="connsiteX7" fmla="*/ 221923 w 966099"/>
              <a:gd name="connsiteY7" fmla="*/ 610844 h 671920"/>
              <a:gd name="connsiteX8" fmla="*/ 282418 w 96609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409"/>
              <a:gd name="connsiteY0" fmla="*/ 671920 h 671920"/>
              <a:gd name="connsiteX1" fmla="*/ 337508 w 965409"/>
              <a:gd name="connsiteY1" fmla="*/ 633643 h 671920"/>
              <a:gd name="connsiteX2" fmla="*/ 434616 w 965409"/>
              <a:gd name="connsiteY2" fmla="*/ 627068 h 671920"/>
              <a:gd name="connsiteX3" fmla="*/ 867803 w 965409"/>
              <a:gd name="connsiteY3" fmla="*/ 516459 h 671920"/>
              <a:gd name="connsiteX4" fmla="*/ 953680 w 965409"/>
              <a:gd name="connsiteY4" fmla="*/ 217462 h 671920"/>
              <a:gd name="connsiteX5" fmla="*/ 683232 w 965409"/>
              <a:gd name="connsiteY5" fmla="*/ 9636 h 671920"/>
              <a:gd name="connsiteX6" fmla="*/ 14420 w 965409"/>
              <a:gd name="connsiteY6" fmla="*/ 206794 h 671920"/>
              <a:gd name="connsiteX7" fmla="*/ 221923 w 965409"/>
              <a:gd name="connsiteY7" fmla="*/ 610844 h 671920"/>
              <a:gd name="connsiteX8" fmla="*/ 282418 w 965409"/>
              <a:gd name="connsiteY8" fmla="*/ 671920 h 671920"/>
              <a:gd name="connsiteX0" fmla="*/ 282418 w 965343"/>
              <a:gd name="connsiteY0" fmla="*/ 671920 h 671920"/>
              <a:gd name="connsiteX1" fmla="*/ 337508 w 965343"/>
              <a:gd name="connsiteY1" fmla="*/ 633643 h 671920"/>
              <a:gd name="connsiteX2" fmla="*/ 437355 w 965343"/>
              <a:gd name="connsiteY2" fmla="*/ 631177 h 671920"/>
              <a:gd name="connsiteX3" fmla="*/ 867803 w 965343"/>
              <a:gd name="connsiteY3" fmla="*/ 516459 h 671920"/>
              <a:gd name="connsiteX4" fmla="*/ 953680 w 965343"/>
              <a:gd name="connsiteY4" fmla="*/ 217462 h 671920"/>
              <a:gd name="connsiteX5" fmla="*/ 683232 w 965343"/>
              <a:gd name="connsiteY5" fmla="*/ 9636 h 671920"/>
              <a:gd name="connsiteX6" fmla="*/ 14420 w 965343"/>
              <a:gd name="connsiteY6" fmla="*/ 206794 h 671920"/>
              <a:gd name="connsiteX7" fmla="*/ 221923 w 965343"/>
              <a:gd name="connsiteY7" fmla="*/ 610844 h 671920"/>
              <a:gd name="connsiteX8" fmla="*/ 282418 w 965343"/>
              <a:gd name="connsiteY8" fmla="*/ 671920 h 671920"/>
              <a:gd name="connsiteX0" fmla="*/ 282418 w 964893"/>
              <a:gd name="connsiteY0" fmla="*/ 664870 h 664870"/>
              <a:gd name="connsiteX1" fmla="*/ 337508 w 964893"/>
              <a:gd name="connsiteY1" fmla="*/ 626593 h 664870"/>
              <a:gd name="connsiteX2" fmla="*/ 437355 w 964893"/>
              <a:gd name="connsiteY2" fmla="*/ 624127 h 664870"/>
              <a:gd name="connsiteX3" fmla="*/ 867803 w 964893"/>
              <a:gd name="connsiteY3" fmla="*/ 509409 h 664870"/>
              <a:gd name="connsiteX4" fmla="*/ 953680 w 964893"/>
              <a:gd name="connsiteY4" fmla="*/ 210412 h 664870"/>
              <a:gd name="connsiteX5" fmla="*/ 689605 w 964893"/>
              <a:gd name="connsiteY5" fmla="*/ 10843 h 664870"/>
              <a:gd name="connsiteX6" fmla="*/ 14420 w 964893"/>
              <a:gd name="connsiteY6" fmla="*/ 199744 h 664870"/>
              <a:gd name="connsiteX7" fmla="*/ 221923 w 964893"/>
              <a:gd name="connsiteY7" fmla="*/ 603794 h 664870"/>
              <a:gd name="connsiteX8" fmla="*/ 282418 w 964893"/>
              <a:gd name="connsiteY8" fmla="*/ 664870 h 664870"/>
              <a:gd name="connsiteX0" fmla="*/ 288372 w 970847"/>
              <a:gd name="connsiteY0" fmla="*/ 654213 h 654213"/>
              <a:gd name="connsiteX1" fmla="*/ 343462 w 970847"/>
              <a:gd name="connsiteY1" fmla="*/ 615936 h 654213"/>
              <a:gd name="connsiteX2" fmla="*/ 443309 w 970847"/>
              <a:gd name="connsiteY2" fmla="*/ 613470 h 654213"/>
              <a:gd name="connsiteX3" fmla="*/ 873757 w 970847"/>
              <a:gd name="connsiteY3" fmla="*/ 498752 h 654213"/>
              <a:gd name="connsiteX4" fmla="*/ 959634 w 970847"/>
              <a:gd name="connsiteY4" fmla="*/ 199755 h 654213"/>
              <a:gd name="connsiteX5" fmla="*/ 695559 w 970847"/>
              <a:gd name="connsiteY5" fmla="*/ 186 h 654213"/>
              <a:gd name="connsiteX6" fmla="*/ 13395 w 970847"/>
              <a:gd name="connsiteY6" fmla="*/ 233317 h 654213"/>
              <a:gd name="connsiteX7" fmla="*/ 227877 w 970847"/>
              <a:gd name="connsiteY7" fmla="*/ 593137 h 654213"/>
              <a:gd name="connsiteX8" fmla="*/ 288372 w 970847"/>
              <a:gd name="connsiteY8" fmla="*/ 654213 h 654213"/>
              <a:gd name="connsiteX0" fmla="*/ 291425 w 973900"/>
              <a:gd name="connsiteY0" fmla="*/ 654213 h 654213"/>
              <a:gd name="connsiteX1" fmla="*/ 346515 w 973900"/>
              <a:gd name="connsiteY1" fmla="*/ 615936 h 654213"/>
              <a:gd name="connsiteX2" fmla="*/ 446362 w 973900"/>
              <a:gd name="connsiteY2" fmla="*/ 613470 h 654213"/>
              <a:gd name="connsiteX3" fmla="*/ 876810 w 973900"/>
              <a:gd name="connsiteY3" fmla="*/ 498752 h 654213"/>
              <a:gd name="connsiteX4" fmla="*/ 962687 w 973900"/>
              <a:gd name="connsiteY4" fmla="*/ 199755 h 654213"/>
              <a:gd name="connsiteX5" fmla="*/ 698612 w 973900"/>
              <a:gd name="connsiteY5" fmla="*/ 186 h 654213"/>
              <a:gd name="connsiteX6" fmla="*/ 16448 w 973900"/>
              <a:gd name="connsiteY6" fmla="*/ 233317 h 654213"/>
              <a:gd name="connsiteX7" fmla="*/ 230930 w 973900"/>
              <a:gd name="connsiteY7" fmla="*/ 593137 h 654213"/>
              <a:gd name="connsiteX8" fmla="*/ 291425 w 973900"/>
              <a:gd name="connsiteY8" fmla="*/ 654213 h 654213"/>
              <a:gd name="connsiteX0" fmla="*/ 291425 w 973900"/>
              <a:gd name="connsiteY0" fmla="*/ 655114 h 655114"/>
              <a:gd name="connsiteX1" fmla="*/ 346515 w 973900"/>
              <a:gd name="connsiteY1" fmla="*/ 616837 h 655114"/>
              <a:gd name="connsiteX2" fmla="*/ 446362 w 973900"/>
              <a:gd name="connsiteY2" fmla="*/ 614371 h 655114"/>
              <a:gd name="connsiteX3" fmla="*/ 876810 w 973900"/>
              <a:gd name="connsiteY3" fmla="*/ 499653 h 655114"/>
              <a:gd name="connsiteX4" fmla="*/ 962687 w 973900"/>
              <a:gd name="connsiteY4" fmla="*/ 200656 h 655114"/>
              <a:gd name="connsiteX5" fmla="*/ 698612 w 973900"/>
              <a:gd name="connsiteY5" fmla="*/ 1087 h 655114"/>
              <a:gd name="connsiteX6" fmla="*/ 16448 w 973900"/>
              <a:gd name="connsiteY6" fmla="*/ 234218 h 655114"/>
              <a:gd name="connsiteX7" fmla="*/ 230930 w 973900"/>
              <a:gd name="connsiteY7" fmla="*/ 594038 h 655114"/>
              <a:gd name="connsiteX8" fmla="*/ 291425 w 973900"/>
              <a:gd name="connsiteY8" fmla="*/ 655114 h 655114"/>
              <a:gd name="connsiteX0" fmla="*/ 291425 w 975164"/>
              <a:gd name="connsiteY0" fmla="*/ 647870 h 647870"/>
              <a:gd name="connsiteX1" fmla="*/ 346515 w 975164"/>
              <a:gd name="connsiteY1" fmla="*/ 609593 h 647870"/>
              <a:gd name="connsiteX2" fmla="*/ 446362 w 975164"/>
              <a:gd name="connsiteY2" fmla="*/ 607127 h 647870"/>
              <a:gd name="connsiteX3" fmla="*/ 876810 w 975164"/>
              <a:gd name="connsiteY3" fmla="*/ 492409 h 647870"/>
              <a:gd name="connsiteX4" fmla="*/ 962687 w 975164"/>
              <a:gd name="connsiteY4" fmla="*/ 193412 h 647870"/>
              <a:gd name="connsiteX5" fmla="*/ 680730 w 975164"/>
              <a:gd name="connsiteY5" fmla="*/ 1283 h 647870"/>
              <a:gd name="connsiteX6" fmla="*/ 16448 w 975164"/>
              <a:gd name="connsiteY6" fmla="*/ 226974 h 647870"/>
              <a:gd name="connsiteX7" fmla="*/ 230930 w 975164"/>
              <a:gd name="connsiteY7" fmla="*/ 586794 h 647870"/>
              <a:gd name="connsiteX8" fmla="*/ 291425 w 975164"/>
              <a:gd name="connsiteY8" fmla="*/ 647870 h 647870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964 h 651964"/>
              <a:gd name="connsiteX1" fmla="*/ 346515 w 975164"/>
              <a:gd name="connsiteY1" fmla="*/ 613687 h 651964"/>
              <a:gd name="connsiteX2" fmla="*/ 446362 w 975164"/>
              <a:gd name="connsiteY2" fmla="*/ 611221 h 651964"/>
              <a:gd name="connsiteX3" fmla="*/ 876810 w 975164"/>
              <a:gd name="connsiteY3" fmla="*/ 496503 h 651964"/>
              <a:gd name="connsiteX4" fmla="*/ 962687 w 975164"/>
              <a:gd name="connsiteY4" fmla="*/ 197506 h 651964"/>
              <a:gd name="connsiteX5" fmla="*/ 680730 w 975164"/>
              <a:gd name="connsiteY5" fmla="*/ 5377 h 651964"/>
              <a:gd name="connsiteX6" fmla="*/ 218522 w 975164"/>
              <a:gd name="connsiteY6" fmla="*/ 68738 h 651964"/>
              <a:gd name="connsiteX7" fmla="*/ 16448 w 975164"/>
              <a:gd name="connsiteY7" fmla="*/ 231068 h 651964"/>
              <a:gd name="connsiteX8" fmla="*/ 230930 w 975164"/>
              <a:gd name="connsiteY8" fmla="*/ 590888 h 651964"/>
              <a:gd name="connsiteX9" fmla="*/ 291425 w 975164"/>
              <a:gd name="connsiteY9" fmla="*/ 651964 h 651964"/>
              <a:gd name="connsiteX0" fmla="*/ 291425 w 975164"/>
              <a:gd name="connsiteY0" fmla="*/ 651767 h 651767"/>
              <a:gd name="connsiteX1" fmla="*/ 346515 w 975164"/>
              <a:gd name="connsiteY1" fmla="*/ 613490 h 651767"/>
              <a:gd name="connsiteX2" fmla="*/ 446362 w 975164"/>
              <a:gd name="connsiteY2" fmla="*/ 611024 h 651767"/>
              <a:gd name="connsiteX3" fmla="*/ 876810 w 975164"/>
              <a:gd name="connsiteY3" fmla="*/ 496306 h 651767"/>
              <a:gd name="connsiteX4" fmla="*/ 962687 w 975164"/>
              <a:gd name="connsiteY4" fmla="*/ 197309 h 651767"/>
              <a:gd name="connsiteX5" fmla="*/ 680730 w 975164"/>
              <a:gd name="connsiteY5" fmla="*/ 5180 h 651767"/>
              <a:gd name="connsiteX6" fmla="*/ 201924 w 975164"/>
              <a:gd name="connsiteY6" fmla="*/ 69993 h 651767"/>
              <a:gd name="connsiteX7" fmla="*/ 16448 w 975164"/>
              <a:gd name="connsiteY7" fmla="*/ 230871 h 651767"/>
              <a:gd name="connsiteX8" fmla="*/ 230930 w 975164"/>
              <a:gd name="connsiteY8" fmla="*/ 590691 h 651767"/>
              <a:gd name="connsiteX9" fmla="*/ 291425 w 975164"/>
              <a:gd name="connsiteY9" fmla="*/ 651767 h 651767"/>
              <a:gd name="connsiteX0" fmla="*/ 291319 w 975058"/>
              <a:gd name="connsiteY0" fmla="*/ 651767 h 651767"/>
              <a:gd name="connsiteX1" fmla="*/ 346409 w 975058"/>
              <a:gd name="connsiteY1" fmla="*/ 613490 h 651767"/>
              <a:gd name="connsiteX2" fmla="*/ 446256 w 975058"/>
              <a:gd name="connsiteY2" fmla="*/ 611024 h 651767"/>
              <a:gd name="connsiteX3" fmla="*/ 876704 w 975058"/>
              <a:gd name="connsiteY3" fmla="*/ 496306 h 651767"/>
              <a:gd name="connsiteX4" fmla="*/ 962581 w 975058"/>
              <a:gd name="connsiteY4" fmla="*/ 197309 h 651767"/>
              <a:gd name="connsiteX5" fmla="*/ 680624 w 975058"/>
              <a:gd name="connsiteY5" fmla="*/ 5180 h 651767"/>
              <a:gd name="connsiteX6" fmla="*/ 201818 w 975058"/>
              <a:gd name="connsiteY6" fmla="*/ 69993 h 651767"/>
              <a:gd name="connsiteX7" fmla="*/ 16468 w 975058"/>
              <a:gd name="connsiteY7" fmla="*/ 247811 h 651767"/>
              <a:gd name="connsiteX8" fmla="*/ 230824 w 975058"/>
              <a:gd name="connsiteY8" fmla="*/ 590691 h 651767"/>
              <a:gd name="connsiteX9" fmla="*/ 291319 w 975058"/>
              <a:gd name="connsiteY9" fmla="*/ 651767 h 651767"/>
              <a:gd name="connsiteX0" fmla="*/ 294026 w 977765"/>
              <a:gd name="connsiteY0" fmla="*/ 651767 h 651767"/>
              <a:gd name="connsiteX1" fmla="*/ 349116 w 977765"/>
              <a:gd name="connsiteY1" fmla="*/ 613490 h 651767"/>
              <a:gd name="connsiteX2" fmla="*/ 448963 w 977765"/>
              <a:gd name="connsiteY2" fmla="*/ 611024 h 651767"/>
              <a:gd name="connsiteX3" fmla="*/ 879411 w 977765"/>
              <a:gd name="connsiteY3" fmla="*/ 496306 h 651767"/>
              <a:gd name="connsiteX4" fmla="*/ 965288 w 977765"/>
              <a:gd name="connsiteY4" fmla="*/ 197309 h 651767"/>
              <a:gd name="connsiteX5" fmla="*/ 683331 w 977765"/>
              <a:gd name="connsiteY5" fmla="*/ 5180 h 651767"/>
              <a:gd name="connsiteX6" fmla="*/ 204525 w 977765"/>
              <a:gd name="connsiteY6" fmla="*/ 69993 h 651767"/>
              <a:gd name="connsiteX7" fmla="*/ 19175 w 977765"/>
              <a:gd name="connsiteY7" fmla="*/ 247811 h 651767"/>
              <a:gd name="connsiteX8" fmla="*/ 233531 w 977765"/>
              <a:gd name="connsiteY8" fmla="*/ 590691 h 651767"/>
              <a:gd name="connsiteX9" fmla="*/ 294026 w 977765"/>
              <a:gd name="connsiteY9" fmla="*/ 651767 h 651767"/>
              <a:gd name="connsiteX0" fmla="*/ 292584 w 976323"/>
              <a:gd name="connsiteY0" fmla="*/ 651767 h 651767"/>
              <a:gd name="connsiteX1" fmla="*/ 347674 w 976323"/>
              <a:gd name="connsiteY1" fmla="*/ 613490 h 651767"/>
              <a:gd name="connsiteX2" fmla="*/ 447521 w 976323"/>
              <a:gd name="connsiteY2" fmla="*/ 611024 h 651767"/>
              <a:gd name="connsiteX3" fmla="*/ 877969 w 976323"/>
              <a:gd name="connsiteY3" fmla="*/ 496306 h 651767"/>
              <a:gd name="connsiteX4" fmla="*/ 963846 w 976323"/>
              <a:gd name="connsiteY4" fmla="*/ 197309 h 651767"/>
              <a:gd name="connsiteX5" fmla="*/ 681889 w 976323"/>
              <a:gd name="connsiteY5" fmla="*/ 5180 h 651767"/>
              <a:gd name="connsiteX6" fmla="*/ 203083 w 976323"/>
              <a:gd name="connsiteY6" fmla="*/ 69993 h 651767"/>
              <a:gd name="connsiteX7" fmla="*/ 19443 w 976323"/>
              <a:gd name="connsiteY7" fmla="*/ 254442 h 651767"/>
              <a:gd name="connsiteX8" fmla="*/ 232089 w 976323"/>
              <a:gd name="connsiteY8" fmla="*/ 590691 h 651767"/>
              <a:gd name="connsiteX9" fmla="*/ 292584 w 976323"/>
              <a:gd name="connsiteY9" fmla="*/ 651767 h 651767"/>
              <a:gd name="connsiteX0" fmla="*/ 292584 w 974891"/>
              <a:gd name="connsiteY0" fmla="*/ 651767 h 651767"/>
              <a:gd name="connsiteX1" fmla="*/ 347674 w 974891"/>
              <a:gd name="connsiteY1" fmla="*/ 613490 h 651767"/>
              <a:gd name="connsiteX2" fmla="*/ 447521 w 974891"/>
              <a:gd name="connsiteY2" fmla="*/ 611024 h 651767"/>
              <a:gd name="connsiteX3" fmla="*/ 871513 w 974891"/>
              <a:gd name="connsiteY3" fmla="*/ 476756 h 651767"/>
              <a:gd name="connsiteX4" fmla="*/ 963846 w 974891"/>
              <a:gd name="connsiteY4" fmla="*/ 197309 h 651767"/>
              <a:gd name="connsiteX5" fmla="*/ 681889 w 974891"/>
              <a:gd name="connsiteY5" fmla="*/ 5180 h 651767"/>
              <a:gd name="connsiteX6" fmla="*/ 203083 w 974891"/>
              <a:gd name="connsiteY6" fmla="*/ 69993 h 651767"/>
              <a:gd name="connsiteX7" fmla="*/ 19443 w 974891"/>
              <a:gd name="connsiteY7" fmla="*/ 254442 h 651767"/>
              <a:gd name="connsiteX8" fmla="*/ 232089 w 974891"/>
              <a:gd name="connsiteY8" fmla="*/ 590691 h 651767"/>
              <a:gd name="connsiteX9" fmla="*/ 292584 w 9748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73991"/>
              <a:gd name="connsiteY0" fmla="*/ 651767 h 651767"/>
              <a:gd name="connsiteX1" fmla="*/ 347674 w 973991"/>
              <a:gd name="connsiteY1" fmla="*/ 613490 h 651767"/>
              <a:gd name="connsiteX2" fmla="*/ 492610 w 973991"/>
              <a:gd name="connsiteY2" fmla="*/ 599395 h 651767"/>
              <a:gd name="connsiteX3" fmla="*/ 871513 w 973991"/>
              <a:gd name="connsiteY3" fmla="*/ 476756 h 651767"/>
              <a:gd name="connsiteX4" fmla="*/ 963846 w 973991"/>
              <a:gd name="connsiteY4" fmla="*/ 197309 h 651767"/>
              <a:gd name="connsiteX5" fmla="*/ 681889 w 973991"/>
              <a:gd name="connsiteY5" fmla="*/ 5180 h 651767"/>
              <a:gd name="connsiteX6" fmla="*/ 203083 w 973991"/>
              <a:gd name="connsiteY6" fmla="*/ 69993 h 651767"/>
              <a:gd name="connsiteX7" fmla="*/ 19443 w 973991"/>
              <a:gd name="connsiteY7" fmla="*/ 254442 h 651767"/>
              <a:gd name="connsiteX8" fmla="*/ 232089 w 973991"/>
              <a:gd name="connsiteY8" fmla="*/ 590691 h 651767"/>
              <a:gd name="connsiteX9" fmla="*/ 292584 w 973991"/>
              <a:gd name="connsiteY9" fmla="*/ 651767 h 651767"/>
              <a:gd name="connsiteX0" fmla="*/ 292584 w 947259"/>
              <a:gd name="connsiteY0" fmla="*/ 652072 h 652072"/>
              <a:gd name="connsiteX1" fmla="*/ 347674 w 947259"/>
              <a:gd name="connsiteY1" fmla="*/ 613795 h 652072"/>
              <a:gd name="connsiteX2" fmla="*/ 492610 w 947259"/>
              <a:gd name="connsiteY2" fmla="*/ 599700 h 652072"/>
              <a:gd name="connsiteX3" fmla="*/ 871513 w 947259"/>
              <a:gd name="connsiteY3" fmla="*/ 477061 h 652072"/>
              <a:gd name="connsiteX4" fmla="*/ 932661 w 947259"/>
              <a:gd name="connsiteY4" fmla="*/ 202828 h 652072"/>
              <a:gd name="connsiteX5" fmla="*/ 681889 w 947259"/>
              <a:gd name="connsiteY5" fmla="*/ 5485 h 652072"/>
              <a:gd name="connsiteX6" fmla="*/ 203083 w 947259"/>
              <a:gd name="connsiteY6" fmla="*/ 70298 h 652072"/>
              <a:gd name="connsiteX7" fmla="*/ 19443 w 947259"/>
              <a:gd name="connsiteY7" fmla="*/ 254747 h 652072"/>
              <a:gd name="connsiteX8" fmla="*/ 232089 w 947259"/>
              <a:gd name="connsiteY8" fmla="*/ 590996 h 652072"/>
              <a:gd name="connsiteX9" fmla="*/ 292584 w 947259"/>
              <a:gd name="connsiteY9" fmla="*/ 652072 h 652072"/>
              <a:gd name="connsiteX0" fmla="*/ 292584 w 935943"/>
              <a:gd name="connsiteY0" fmla="*/ 652294 h 652294"/>
              <a:gd name="connsiteX1" fmla="*/ 347674 w 935943"/>
              <a:gd name="connsiteY1" fmla="*/ 614017 h 652294"/>
              <a:gd name="connsiteX2" fmla="*/ 492610 w 935943"/>
              <a:gd name="connsiteY2" fmla="*/ 599922 h 652294"/>
              <a:gd name="connsiteX3" fmla="*/ 871513 w 935943"/>
              <a:gd name="connsiteY3" fmla="*/ 477283 h 652294"/>
              <a:gd name="connsiteX4" fmla="*/ 918074 w 935943"/>
              <a:gd name="connsiteY4" fmla="*/ 206812 h 652294"/>
              <a:gd name="connsiteX5" fmla="*/ 681889 w 935943"/>
              <a:gd name="connsiteY5" fmla="*/ 5707 h 652294"/>
              <a:gd name="connsiteX6" fmla="*/ 203083 w 935943"/>
              <a:gd name="connsiteY6" fmla="*/ 70520 h 652294"/>
              <a:gd name="connsiteX7" fmla="*/ 19443 w 935943"/>
              <a:gd name="connsiteY7" fmla="*/ 254969 h 652294"/>
              <a:gd name="connsiteX8" fmla="*/ 232089 w 935943"/>
              <a:gd name="connsiteY8" fmla="*/ 591218 h 652294"/>
              <a:gd name="connsiteX9" fmla="*/ 292584 w 935943"/>
              <a:gd name="connsiteY9" fmla="*/ 652294 h 652294"/>
              <a:gd name="connsiteX0" fmla="*/ 292584 w 935943"/>
              <a:gd name="connsiteY0" fmla="*/ 651279 h 651279"/>
              <a:gd name="connsiteX1" fmla="*/ 347674 w 935943"/>
              <a:gd name="connsiteY1" fmla="*/ 613002 h 651279"/>
              <a:gd name="connsiteX2" fmla="*/ 492610 w 935943"/>
              <a:gd name="connsiteY2" fmla="*/ 598907 h 651279"/>
              <a:gd name="connsiteX3" fmla="*/ 871513 w 935943"/>
              <a:gd name="connsiteY3" fmla="*/ 476268 h 651279"/>
              <a:gd name="connsiteX4" fmla="*/ 918074 w 935943"/>
              <a:gd name="connsiteY4" fmla="*/ 205797 h 651279"/>
              <a:gd name="connsiteX5" fmla="*/ 681889 w 935943"/>
              <a:gd name="connsiteY5" fmla="*/ 4692 h 651279"/>
              <a:gd name="connsiteX6" fmla="*/ 205135 w 935943"/>
              <a:gd name="connsiteY6" fmla="*/ 77462 h 651279"/>
              <a:gd name="connsiteX7" fmla="*/ 19443 w 935943"/>
              <a:gd name="connsiteY7" fmla="*/ 253954 h 651279"/>
              <a:gd name="connsiteX8" fmla="*/ 232089 w 935943"/>
              <a:gd name="connsiteY8" fmla="*/ 590203 h 651279"/>
              <a:gd name="connsiteX9" fmla="*/ 292584 w 935943"/>
              <a:gd name="connsiteY9" fmla="*/ 651279 h 651279"/>
              <a:gd name="connsiteX0" fmla="*/ 292584 w 935229"/>
              <a:gd name="connsiteY0" fmla="*/ 641781 h 641781"/>
              <a:gd name="connsiteX1" fmla="*/ 347674 w 935229"/>
              <a:gd name="connsiteY1" fmla="*/ 603504 h 641781"/>
              <a:gd name="connsiteX2" fmla="*/ 492610 w 935229"/>
              <a:gd name="connsiteY2" fmla="*/ 589409 h 641781"/>
              <a:gd name="connsiteX3" fmla="*/ 871513 w 935229"/>
              <a:gd name="connsiteY3" fmla="*/ 466770 h 641781"/>
              <a:gd name="connsiteX4" fmla="*/ 918074 w 935229"/>
              <a:gd name="connsiteY4" fmla="*/ 196299 h 641781"/>
              <a:gd name="connsiteX5" fmla="*/ 691598 w 935229"/>
              <a:gd name="connsiteY5" fmla="*/ 5419 h 641781"/>
              <a:gd name="connsiteX6" fmla="*/ 205135 w 935229"/>
              <a:gd name="connsiteY6" fmla="*/ 67964 h 641781"/>
              <a:gd name="connsiteX7" fmla="*/ 19443 w 935229"/>
              <a:gd name="connsiteY7" fmla="*/ 244456 h 641781"/>
              <a:gd name="connsiteX8" fmla="*/ 232089 w 935229"/>
              <a:gd name="connsiteY8" fmla="*/ 580705 h 641781"/>
              <a:gd name="connsiteX9" fmla="*/ 292584 w 935229"/>
              <a:gd name="connsiteY9" fmla="*/ 641781 h 641781"/>
              <a:gd name="connsiteX0" fmla="*/ 292584 w 944778"/>
              <a:gd name="connsiteY0" fmla="*/ 641781 h 641781"/>
              <a:gd name="connsiteX1" fmla="*/ 347674 w 944778"/>
              <a:gd name="connsiteY1" fmla="*/ 603504 h 641781"/>
              <a:gd name="connsiteX2" fmla="*/ 492610 w 944778"/>
              <a:gd name="connsiteY2" fmla="*/ 589409 h 641781"/>
              <a:gd name="connsiteX3" fmla="*/ 871513 w 944778"/>
              <a:gd name="connsiteY3" fmla="*/ 466770 h 641781"/>
              <a:gd name="connsiteX4" fmla="*/ 918074 w 944778"/>
              <a:gd name="connsiteY4" fmla="*/ 196299 h 641781"/>
              <a:gd name="connsiteX5" fmla="*/ 691598 w 944778"/>
              <a:gd name="connsiteY5" fmla="*/ 5419 h 641781"/>
              <a:gd name="connsiteX6" fmla="*/ 205135 w 944778"/>
              <a:gd name="connsiteY6" fmla="*/ 67964 h 641781"/>
              <a:gd name="connsiteX7" fmla="*/ 19443 w 944778"/>
              <a:gd name="connsiteY7" fmla="*/ 244456 h 641781"/>
              <a:gd name="connsiteX8" fmla="*/ 232089 w 944778"/>
              <a:gd name="connsiteY8" fmla="*/ 580705 h 641781"/>
              <a:gd name="connsiteX9" fmla="*/ 292584 w 944778"/>
              <a:gd name="connsiteY9" fmla="*/ 641781 h 641781"/>
              <a:gd name="connsiteX0" fmla="*/ 292584 w 940808"/>
              <a:gd name="connsiteY0" fmla="*/ 641781 h 641781"/>
              <a:gd name="connsiteX1" fmla="*/ 347674 w 940808"/>
              <a:gd name="connsiteY1" fmla="*/ 603504 h 641781"/>
              <a:gd name="connsiteX2" fmla="*/ 492610 w 940808"/>
              <a:gd name="connsiteY2" fmla="*/ 589409 h 641781"/>
              <a:gd name="connsiteX3" fmla="*/ 871513 w 940808"/>
              <a:gd name="connsiteY3" fmla="*/ 466770 h 641781"/>
              <a:gd name="connsiteX4" fmla="*/ 918074 w 940808"/>
              <a:gd name="connsiteY4" fmla="*/ 196299 h 641781"/>
              <a:gd name="connsiteX5" fmla="*/ 691598 w 940808"/>
              <a:gd name="connsiteY5" fmla="*/ 5419 h 641781"/>
              <a:gd name="connsiteX6" fmla="*/ 205135 w 940808"/>
              <a:gd name="connsiteY6" fmla="*/ 67964 h 641781"/>
              <a:gd name="connsiteX7" fmla="*/ 19443 w 940808"/>
              <a:gd name="connsiteY7" fmla="*/ 244456 h 641781"/>
              <a:gd name="connsiteX8" fmla="*/ 232089 w 940808"/>
              <a:gd name="connsiteY8" fmla="*/ 580705 h 641781"/>
              <a:gd name="connsiteX9" fmla="*/ 292584 w 940808"/>
              <a:gd name="connsiteY9" fmla="*/ 641781 h 641781"/>
              <a:gd name="connsiteX0" fmla="*/ 292584 w 936876"/>
              <a:gd name="connsiteY0" fmla="*/ 640201 h 640201"/>
              <a:gd name="connsiteX1" fmla="*/ 347674 w 936876"/>
              <a:gd name="connsiteY1" fmla="*/ 601924 h 640201"/>
              <a:gd name="connsiteX2" fmla="*/ 492610 w 936876"/>
              <a:gd name="connsiteY2" fmla="*/ 587829 h 640201"/>
              <a:gd name="connsiteX3" fmla="*/ 871513 w 936876"/>
              <a:gd name="connsiteY3" fmla="*/ 465190 h 640201"/>
              <a:gd name="connsiteX4" fmla="*/ 907259 w 936876"/>
              <a:gd name="connsiteY4" fmla="*/ 167385 h 640201"/>
              <a:gd name="connsiteX5" fmla="*/ 691598 w 936876"/>
              <a:gd name="connsiteY5" fmla="*/ 3839 h 640201"/>
              <a:gd name="connsiteX6" fmla="*/ 205135 w 936876"/>
              <a:gd name="connsiteY6" fmla="*/ 66384 h 640201"/>
              <a:gd name="connsiteX7" fmla="*/ 19443 w 936876"/>
              <a:gd name="connsiteY7" fmla="*/ 242876 h 640201"/>
              <a:gd name="connsiteX8" fmla="*/ 232089 w 936876"/>
              <a:gd name="connsiteY8" fmla="*/ 579125 h 640201"/>
              <a:gd name="connsiteX9" fmla="*/ 292584 w 936876"/>
              <a:gd name="connsiteY9" fmla="*/ 640201 h 640201"/>
              <a:gd name="connsiteX0" fmla="*/ 292584 w 927257"/>
              <a:gd name="connsiteY0" fmla="*/ 654530 h 654530"/>
              <a:gd name="connsiteX1" fmla="*/ 347674 w 927257"/>
              <a:gd name="connsiteY1" fmla="*/ 616253 h 654530"/>
              <a:gd name="connsiteX2" fmla="*/ 492610 w 927257"/>
              <a:gd name="connsiteY2" fmla="*/ 602158 h 654530"/>
              <a:gd name="connsiteX3" fmla="*/ 871513 w 927257"/>
              <a:gd name="connsiteY3" fmla="*/ 479519 h 654530"/>
              <a:gd name="connsiteX4" fmla="*/ 907259 w 927257"/>
              <a:gd name="connsiteY4" fmla="*/ 181714 h 654530"/>
              <a:gd name="connsiteX5" fmla="*/ 695909 w 927257"/>
              <a:gd name="connsiteY5" fmla="*/ 3250 h 654530"/>
              <a:gd name="connsiteX6" fmla="*/ 205135 w 927257"/>
              <a:gd name="connsiteY6" fmla="*/ 80713 h 654530"/>
              <a:gd name="connsiteX7" fmla="*/ 19443 w 927257"/>
              <a:gd name="connsiteY7" fmla="*/ 257205 h 654530"/>
              <a:gd name="connsiteX8" fmla="*/ 232089 w 927257"/>
              <a:gd name="connsiteY8" fmla="*/ 593454 h 654530"/>
              <a:gd name="connsiteX9" fmla="*/ 292584 w 927257"/>
              <a:gd name="connsiteY9" fmla="*/ 654530 h 654530"/>
              <a:gd name="connsiteX0" fmla="*/ 292584 w 927257"/>
              <a:gd name="connsiteY0" fmla="*/ 656183 h 656183"/>
              <a:gd name="connsiteX1" fmla="*/ 347674 w 927257"/>
              <a:gd name="connsiteY1" fmla="*/ 617906 h 656183"/>
              <a:gd name="connsiteX2" fmla="*/ 492610 w 927257"/>
              <a:gd name="connsiteY2" fmla="*/ 603811 h 656183"/>
              <a:gd name="connsiteX3" fmla="*/ 871513 w 927257"/>
              <a:gd name="connsiteY3" fmla="*/ 481172 h 656183"/>
              <a:gd name="connsiteX4" fmla="*/ 907259 w 927257"/>
              <a:gd name="connsiteY4" fmla="*/ 183367 h 656183"/>
              <a:gd name="connsiteX5" fmla="*/ 695909 w 927257"/>
              <a:gd name="connsiteY5" fmla="*/ 4903 h 656183"/>
              <a:gd name="connsiteX6" fmla="*/ 205135 w 927257"/>
              <a:gd name="connsiteY6" fmla="*/ 82366 h 656183"/>
              <a:gd name="connsiteX7" fmla="*/ 19443 w 927257"/>
              <a:gd name="connsiteY7" fmla="*/ 258858 h 656183"/>
              <a:gd name="connsiteX8" fmla="*/ 232089 w 927257"/>
              <a:gd name="connsiteY8" fmla="*/ 595107 h 656183"/>
              <a:gd name="connsiteX9" fmla="*/ 292584 w 927257"/>
              <a:gd name="connsiteY9" fmla="*/ 656183 h 656183"/>
              <a:gd name="connsiteX0" fmla="*/ 292584 w 925838"/>
              <a:gd name="connsiteY0" fmla="*/ 651595 h 651595"/>
              <a:gd name="connsiteX1" fmla="*/ 347674 w 925838"/>
              <a:gd name="connsiteY1" fmla="*/ 613318 h 651595"/>
              <a:gd name="connsiteX2" fmla="*/ 492610 w 925838"/>
              <a:gd name="connsiteY2" fmla="*/ 599223 h 651595"/>
              <a:gd name="connsiteX3" fmla="*/ 871513 w 925838"/>
              <a:gd name="connsiteY3" fmla="*/ 476584 h 651595"/>
              <a:gd name="connsiteX4" fmla="*/ 907259 w 925838"/>
              <a:gd name="connsiteY4" fmla="*/ 178779 h 651595"/>
              <a:gd name="connsiteX5" fmla="*/ 715990 w 925838"/>
              <a:gd name="connsiteY5" fmla="*/ 5177 h 651595"/>
              <a:gd name="connsiteX6" fmla="*/ 205135 w 925838"/>
              <a:gd name="connsiteY6" fmla="*/ 77778 h 651595"/>
              <a:gd name="connsiteX7" fmla="*/ 19443 w 925838"/>
              <a:gd name="connsiteY7" fmla="*/ 254270 h 651595"/>
              <a:gd name="connsiteX8" fmla="*/ 232089 w 925838"/>
              <a:gd name="connsiteY8" fmla="*/ 590519 h 651595"/>
              <a:gd name="connsiteX9" fmla="*/ 292584 w 925838"/>
              <a:gd name="connsiteY9" fmla="*/ 651595 h 651595"/>
              <a:gd name="connsiteX0" fmla="*/ 262897 w 925838"/>
              <a:gd name="connsiteY0" fmla="*/ 663017 h 663017"/>
              <a:gd name="connsiteX1" fmla="*/ 347674 w 925838"/>
              <a:gd name="connsiteY1" fmla="*/ 613318 h 663017"/>
              <a:gd name="connsiteX2" fmla="*/ 492610 w 925838"/>
              <a:gd name="connsiteY2" fmla="*/ 599223 h 663017"/>
              <a:gd name="connsiteX3" fmla="*/ 871513 w 925838"/>
              <a:gd name="connsiteY3" fmla="*/ 476584 h 663017"/>
              <a:gd name="connsiteX4" fmla="*/ 907259 w 925838"/>
              <a:gd name="connsiteY4" fmla="*/ 178779 h 663017"/>
              <a:gd name="connsiteX5" fmla="*/ 715990 w 925838"/>
              <a:gd name="connsiteY5" fmla="*/ 5177 h 663017"/>
              <a:gd name="connsiteX6" fmla="*/ 205135 w 925838"/>
              <a:gd name="connsiteY6" fmla="*/ 77778 h 663017"/>
              <a:gd name="connsiteX7" fmla="*/ 19443 w 925838"/>
              <a:gd name="connsiteY7" fmla="*/ 254270 h 663017"/>
              <a:gd name="connsiteX8" fmla="*/ 232089 w 925838"/>
              <a:gd name="connsiteY8" fmla="*/ 590519 h 663017"/>
              <a:gd name="connsiteX9" fmla="*/ 262897 w 925838"/>
              <a:gd name="connsiteY9" fmla="*/ 663017 h 663017"/>
              <a:gd name="connsiteX0" fmla="*/ 238982 w 925838"/>
              <a:gd name="connsiteY0" fmla="*/ 657889 h 657889"/>
              <a:gd name="connsiteX1" fmla="*/ 347674 w 925838"/>
              <a:gd name="connsiteY1" fmla="*/ 61331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5838"/>
              <a:gd name="connsiteY0" fmla="*/ 657889 h 657889"/>
              <a:gd name="connsiteX1" fmla="*/ 354772 w 925838"/>
              <a:gd name="connsiteY1" fmla="*/ 616508 h 657889"/>
              <a:gd name="connsiteX2" fmla="*/ 492610 w 925838"/>
              <a:gd name="connsiteY2" fmla="*/ 599223 h 657889"/>
              <a:gd name="connsiteX3" fmla="*/ 871513 w 925838"/>
              <a:gd name="connsiteY3" fmla="*/ 476584 h 657889"/>
              <a:gd name="connsiteX4" fmla="*/ 907259 w 925838"/>
              <a:gd name="connsiteY4" fmla="*/ 178779 h 657889"/>
              <a:gd name="connsiteX5" fmla="*/ 715990 w 925838"/>
              <a:gd name="connsiteY5" fmla="*/ 5177 h 657889"/>
              <a:gd name="connsiteX6" fmla="*/ 205135 w 925838"/>
              <a:gd name="connsiteY6" fmla="*/ 77778 h 657889"/>
              <a:gd name="connsiteX7" fmla="*/ 19443 w 925838"/>
              <a:gd name="connsiteY7" fmla="*/ 254270 h 657889"/>
              <a:gd name="connsiteX8" fmla="*/ 232089 w 925838"/>
              <a:gd name="connsiteY8" fmla="*/ 590519 h 657889"/>
              <a:gd name="connsiteX9" fmla="*/ 238982 w 925838"/>
              <a:gd name="connsiteY9" fmla="*/ 657889 h 657889"/>
              <a:gd name="connsiteX0" fmla="*/ 238982 w 924637"/>
              <a:gd name="connsiteY0" fmla="*/ 657889 h 657889"/>
              <a:gd name="connsiteX1" fmla="*/ 354772 w 924637"/>
              <a:gd name="connsiteY1" fmla="*/ 616508 h 657889"/>
              <a:gd name="connsiteX2" fmla="*/ 516487 w 924637"/>
              <a:gd name="connsiteY2" fmla="*/ 599340 h 657889"/>
              <a:gd name="connsiteX3" fmla="*/ 871513 w 924637"/>
              <a:gd name="connsiteY3" fmla="*/ 476584 h 657889"/>
              <a:gd name="connsiteX4" fmla="*/ 907259 w 924637"/>
              <a:gd name="connsiteY4" fmla="*/ 178779 h 657889"/>
              <a:gd name="connsiteX5" fmla="*/ 715990 w 924637"/>
              <a:gd name="connsiteY5" fmla="*/ 5177 h 657889"/>
              <a:gd name="connsiteX6" fmla="*/ 205135 w 924637"/>
              <a:gd name="connsiteY6" fmla="*/ 77778 h 657889"/>
              <a:gd name="connsiteX7" fmla="*/ 19443 w 924637"/>
              <a:gd name="connsiteY7" fmla="*/ 254270 h 657889"/>
              <a:gd name="connsiteX8" fmla="*/ 232089 w 924637"/>
              <a:gd name="connsiteY8" fmla="*/ 590519 h 657889"/>
              <a:gd name="connsiteX9" fmla="*/ 238982 w 924637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4262"/>
              <a:gd name="connsiteY0" fmla="*/ 657889 h 657889"/>
              <a:gd name="connsiteX1" fmla="*/ 354772 w 924262"/>
              <a:gd name="connsiteY1" fmla="*/ 616508 h 657889"/>
              <a:gd name="connsiteX2" fmla="*/ 524192 w 924262"/>
              <a:gd name="connsiteY2" fmla="*/ 604883 h 657889"/>
              <a:gd name="connsiteX3" fmla="*/ 871513 w 924262"/>
              <a:gd name="connsiteY3" fmla="*/ 476584 h 657889"/>
              <a:gd name="connsiteX4" fmla="*/ 907259 w 924262"/>
              <a:gd name="connsiteY4" fmla="*/ 178779 h 657889"/>
              <a:gd name="connsiteX5" fmla="*/ 715990 w 924262"/>
              <a:gd name="connsiteY5" fmla="*/ 5177 h 657889"/>
              <a:gd name="connsiteX6" fmla="*/ 205135 w 924262"/>
              <a:gd name="connsiteY6" fmla="*/ 77778 h 657889"/>
              <a:gd name="connsiteX7" fmla="*/ 19443 w 924262"/>
              <a:gd name="connsiteY7" fmla="*/ 254270 h 657889"/>
              <a:gd name="connsiteX8" fmla="*/ 232089 w 924262"/>
              <a:gd name="connsiteY8" fmla="*/ 590519 h 657889"/>
              <a:gd name="connsiteX9" fmla="*/ 238982 w 924262"/>
              <a:gd name="connsiteY9" fmla="*/ 657889 h 657889"/>
              <a:gd name="connsiteX0" fmla="*/ 238982 w 923327"/>
              <a:gd name="connsiteY0" fmla="*/ 657889 h 657889"/>
              <a:gd name="connsiteX1" fmla="*/ 354772 w 923327"/>
              <a:gd name="connsiteY1" fmla="*/ 616508 h 657889"/>
              <a:gd name="connsiteX2" fmla="*/ 543969 w 923327"/>
              <a:gd name="connsiteY2" fmla="*/ 608568 h 657889"/>
              <a:gd name="connsiteX3" fmla="*/ 871513 w 923327"/>
              <a:gd name="connsiteY3" fmla="*/ 476584 h 657889"/>
              <a:gd name="connsiteX4" fmla="*/ 907259 w 923327"/>
              <a:gd name="connsiteY4" fmla="*/ 178779 h 657889"/>
              <a:gd name="connsiteX5" fmla="*/ 715990 w 923327"/>
              <a:gd name="connsiteY5" fmla="*/ 5177 h 657889"/>
              <a:gd name="connsiteX6" fmla="*/ 205135 w 923327"/>
              <a:gd name="connsiteY6" fmla="*/ 77778 h 657889"/>
              <a:gd name="connsiteX7" fmla="*/ 19443 w 923327"/>
              <a:gd name="connsiteY7" fmla="*/ 254270 h 657889"/>
              <a:gd name="connsiteX8" fmla="*/ 232089 w 923327"/>
              <a:gd name="connsiteY8" fmla="*/ 590519 h 657889"/>
              <a:gd name="connsiteX9" fmla="*/ 238982 w 923327"/>
              <a:gd name="connsiteY9" fmla="*/ 657889 h 657889"/>
              <a:gd name="connsiteX0" fmla="*/ 238982 w 922789"/>
              <a:gd name="connsiteY0" fmla="*/ 657889 h 657889"/>
              <a:gd name="connsiteX1" fmla="*/ 354772 w 922789"/>
              <a:gd name="connsiteY1" fmla="*/ 616508 h 657889"/>
              <a:gd name="connsiteX2" fmla="*/ 555775 w 922789"/>
              <a:gd name="connsiteY2" fmla="*/ 610544 h 657889"/>
              <a:gd name="connsiteX3" fmla="*/ 871513 w 922789"/>
              <a:gd name="connsiteY3" fmla="*/ 476584 h 657889"/>
              <a:gd name="connsiteX4" fmla="*/ 907259 w 922789"/>
              <a:gd name="connsiteY4" fmla="*/ 178779 h 657889"/>
              <a:gd name="connsiteX5" fmla="*/ 715990 w 922789"/>
              <a:gd name="connsiteY5" fmla="*/ 5177 h 657889"/>
              <a:gd name="connsiteX6" fmla="*/ 205135 w 922789"/>
              <a:gd name="connsiteY6" fmla="*/ 77778 h 657889"/>
              <a:gd name="connsiteX7" fmla="*/ 19443 w 922789"/>
              <a:gd name="connsiteY7" fmla="*/ 254270 h 657889"/>
              <a:gd name="connsiteX8" fmla="*/ 232089 w 922789"/>
              <a:gd name="connsiteY8" fmla="*/ 590519 h 657889"/>
              <a:gd name="connsiteX9" fmla="*/ 238982 w 922789"/>
              <a:gd name="connsiteY9" fmla="*/ 657889 h 657889"/>
              <a:gd name="connsiteX0" fmla="*/ 237724 w 922789"/>
              <a:gd name="connsiteY0" fmla="*/ 662631 h 662631"/>
              <a:gd name="connsiteX1" fmla="*/ 354772 w 922789"/>
              <a:gd name="connsiteY1" fmla="*/ 616508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789"/>
              <a:gd name="connsiteY0" fmla="*/ 662631 h 662631"/>
              <a:gd name="connsiteX1" fmla="*/ 316417 w 922789"/>
              <a:gd name="connsiteY1" fmla="*/ 623300 h 662631"/>
              <a:gd name="connsiteX2" fmla="*/ 555775 w 922789"/>
              <a:gd name="connsiteY2" fmla="*/ 610544 h 662631"/>
              <a:gd name="connsiteX3" fmla="*/ 871513 w 922789"/>
              <a:gd name="connsiteY3" fmla="*/ 476584 h 662631"/>
              <a:gd name="connsiteX4" fmla="*/ 907259 w 922789"/>
              <a:gd name="connsiteY4" fmla="*/ 178779 h 662631"/>
              <a:gd name="connsiteX5" fmla="*/ 715990 w 922789"/>
              <a:gd name="connsiteY5" fmla="*/ 5177 h 662631"/>
              <a:gd name="connsiteX6" fmla="*/ 205135 w 922789"/>
              <a:gd name="connsiteY6" fmla="*/ 77778 h 662631"/>
              <a:gd name="connsiteX7" fmla="*/ 19443 w 922789"/>
              <a:gd name="connsiteY7" fmla="*/ 254270 h 662631"/>
              <a:gd name="connsiteX8" fmla="*/ 232089 w 922789"/>
              <a:gd name="connsiteY8" fmla="*/ 590519 h 662631"/>
              <a:gd name="connsiteX9" fmla="*/ 237724 w 922789"/>
              <a:gd name="connsiteY9" fmla="*/ 662631 h 662631"/>
              <a:gd name="connsiteX0" fmla="*/ 237724 w 922895"/>
              <a:gd name="connsiteY0" fmla="*/ 675244 h 675244"/>
              <a:gd name="connsiteX1" fmla="*/ 316417 w 922895"/>
              <a:gd name="connsiteY1" fmla="*/ 635913 h 675244"/>
              <a:gd name="connsiteX2" fmla="*/ 555775 w 922895"/>
              <a:gd name="connsiteY2" fmla="*/ 623157 h 675244"/>
              <a:gd name="connsiteX3" fmla="*/ 871513 w 922895"/>
              <a:gd name="connsiteY3" fmla="*/ 489197 h 675244"/>
              <a:gd name="connsiteX4" fmla="*/ 907259 w 922895"/>
              <a:gd name="connsiteY4" fmla="*/ 191392 h 675244"/>
              <a:gd name="connsiteX5" fmla="*/ 714533 w 922895"/>
              <a:gd name="connsiteY5" fmla="*/ 4490 h 675244"/>
              <a:gd name="connsiteX6" fmla="*/ 205135 w 922895"/>
              <a:gd name="connsiteY6" fmla="*/ 90391 h 675244"/>
              <a:gd name="connsiteX7" fmla="*/ 19443 w 922895"/>
              <a:gd name="connsiteY7" fmla="*/ 266883 h 675244"/>
              <a:gd name="connsiteX8" fmla="*/ 232089 w 922895"/>
              <a:gd name="connsiteY8" fmla="*/ 603132 h 675244"/>
              <a:gd name="connsiteX9" fmla="*/ 237724 w 922895"/>
              <a:gd name="connsiteY9" fmla="*/ 675244 h 675244"/>
              <a:gd name="connsiteX0" fmla="*/ 237724 w 921860"/>
              <a:gd name="connsiteY0" fmla="*/ 675486 h 675486"/>
              <a:gd name="connsiteX1" fmla="*/ 316417 w 921860"/>
              <a:gd name="connsiteY1" fmla="*/ 636155 h 675486"/>
              <a:gd name="connsiteX2" fmla="*/ 555775 w 921860"/>
              <a:gd name="connsiteY2" fmla="*/ 623399 h 675486"/>
              <a:gd name="connsiteX3" fmla="*/ 871513 w 921860"/>
              <a:gd name="connsiteY3" fmla="*/ 489439 h 675486"/>
              <a:gd name="connsiteX4" fmla="*/ 907259 w 921860"/>
              <a:gd name="connsiteY4" fmla="*/ 191634 h 675486"/>
              <a:gd name="connsiteX5" fmla="*/ 728723 w 921860"/>
              <a:gd name="connsiteY5" fmla="*/ 4479 h 675486"/>
              <a:gd name="connsiteX6" fmla="*/ 205135 w 921860"/>
              <a:gd name="connsiteY6" fmla="*/ 90633 h 675486"/>
              <a:gd name="connsiteX7" fmla="*/ 19443 w 921860"/>
              <a:gd name="connsiteY7" fmla="*/ 267125 h 675486"/>
              <a:gd name="connsiteX8" fmla="*/ 232089 w 921860"/>
              <a:gd name="connsiteY8" fmla="*/ 603374 h 675486"/>
              <a:gd name="connsiteX9" fmla="*/ 237724 w 921860"/>
              <a:gd name="connsiteY9" fmla="*/ 675486 h 675486"/>
              <a:gd name="connsiteX0" fmla="*/ 237610 w 921746"/>
              <a:gd name="connsiteY0" fmla="*/ 675486 h 675486"/>
              <a:gd name="connsiteX1" fmla="*/ 316303 w 921746"/>
              <a:gd name="connsiteY1" fmla="*/ 636155 h 675486"/>
              <a:gd name="connsiteX2" fmla="*/ 555661 w 921746"/>
              <a:gd name="connsiteY2" fmla="*/ 623399 h 675486"/>
              <a:gd name="connsiteX3" fmla="*/ 871399 w 921746"/>
              <a:gd name="connsiteY3" fmla="*/ 489439 h 675486"/>
              <a:gd name="connsiteX4" fmla="*/ 907145 w 921746"/>
              <a:gd name="connsiteY4" fmla="*/ 191634 h 675486"/>
              <a:gd name="connsiteX5" fmla="*/ 728609 w 921746"/>
              <a:gd name="connsiteY5" fmla="*/ 4479 h 675486"/>
              <a:gd name="connsiteX6" fmla="*/ 205021 w 921746"/>
              <a:gd name="connsiteY6" fmla="*/ 90633 h 675486"/>
              <a:gd name="connsiteX7" fmla="*/ 19329 w 921746"/>
              <a:gd name="connsiteY7" fmla="*/ 267125 h 675486"/>
              <a:gd name="connsiteX8" fmla="*/ 232703 w 921746"/>
              <a:gd name="connsiteY8" fmla="*/ 610024 h 675486"/>
              <a:gd name="connsiteX9" fmla="*/ 237610 w 921746"/>
              <a:gd name="connsiteY9" fmla="*/ 675486 h 675486"/>
              <a:gd name="connsiteX0" fmla="*/ 234474 w 918610"/>
              <a:gd name="connsiteY0" fmla="*/ 675486 h 675486"/>
              <a:gd name="connsiteX1" fmla="*/ 313167 w 918610"/>
              <a:gd name="connsiteY1" fmla="*/ 636155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4474 w 918610"/>
              <a:gd name="connsiteY0" fmla="*/ 675486 h 675486"/>
              <a:gd name="connsiteX1" fmla="*/ 306951 w 918610"/>
              <a:gd name="connsiteY1" fmla="*/ 637256 h 675486"/>
              <a:gd name="connsiteX2" fmla="*/ 552525 w 918610"/>
              <a:gd name="connsiteY2" fmla="*/ 623399 h 675486"/>
              <a:gd name="connsiteX3" fmla="*/ 868263 w 918610"/>
              <a:gd name="connsiteY3" fmla="*/ 489439 h 675486"/>
              <a:gd name="connsiteX4" fmla="*/ 904009 w 918610"/>
              <a:gd name="connsiteY4" fmla="*/ 191634 h 675486"/>
              <a:gd name="connsiteX5" fmla="*/ 725473 w 918610"/>
              <a:gd name="connsiteY5" fmla="*/ 4479 h 675486"/>
              <a:gd name="connsiteX6" fmla="*/ 201885 w 918610"/>
              <a:gd name="connsiteY6" fmla="*/ 90633 h 675486"/>
              <a:gd name="connsiteX7" fmla="*/ 16193 w 918610"/>
              <a:gd name="connsiteY7" fmla="*/ 267125 h 675486"/>
              <a:gd name="connsiteX8" fmla="*/ 229567 w 918610"/>
              <a:gd name="connsiteY8" fmla="*/ 610024 h 675486"/>
              <a:gd name="connsiteX9" fmla="*/ 234474 w 918610"/>
              <a:gd name="connsiteY9" fmla="*/ 675486 h 675486"/>
              <a:gd name="connsiteX0" fmla="*/ 235490 w 919626"/>
              <a:gd name="connsiteY0" fmla="*/ 675486 h 675486"/>
              <a:gd name="connsiteX1" fmla="*/ 307967 w 919626"/>
              <a:gd name="connsiteY1" fmla="*/ 637256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5490 w 919626"/>
              <a:gd name="connsiteY0" fmla="*/ 675486 h 675486"/>
              <a:gd name="connsiteX1" fmla="*/ 301751 w 919626"/>
              <a:gd name="connsiteY1" fmla="*/ 638357 h 675486"/>
              <a:gd name="connsiteX2" fmla="*/ 553541 w 919626"/>
              <a:gd name="connsiteY2" fmla="*/ 623399 h 675486"/>
              <a:gd name="connsiteX3" fmla="*/ 869279 w 919626"/>
              <a:gd name="connsiteY3" fmla="*/ 489439 h 675486"/>
              <a:gd name="connsiteX4" fmla="*/ 905025 w 919626"/>
              <a:gd name="connsiteY4" fmla="*/ 191634 h 675486"/>
              <a:gd name="connsiteX5" fmla="*/ 726489 w 919626"/>
              <a:gd name="connsiteY5" fmla="*/ 4479 h 675486"/>
              <a:gd name="connsiteX6" fmla="*/ 202901 w 919626"/>
              <a:gd name="connsiteY6" fmla="*/ 90633 h 675486"/>
              <a:gd name="connsiteX7" fmla="*/ 17209 w 919626"/>
              <a:gd name="connsiteY7" fmla="*/ 267125 h 675486"/>
              <a:gd name="connsiteX8" fmla="*/ 222584 w 919626"/>
              <a:gd name="connsiteY8" fmla="*/ 614126 h 675486"/>
              <a:gd name="connsiteX9" fmla="*/ 235490 w 919626"/>
              <a:gd name="connsiteY9" fmla="*/ 675486 h 675486"/>
              <a:gd name="connsiteX0" fmla="*/ 236660 w 920796"/>
              <a:gd name="connsiteY0" fmla="*/ 675486 h 675486"/>
              <a:gd name="connsiteX1" fmla="*/ 302921 w 920796"/>
              <a:gd name="connsiteY1" fmla="*/ 638357 h 675486"/>
              <a:gd name="connsiteX2" fmla="*/ 554711 w 920796"/>
              <a:gd name="connsiteY2" fmla="*/ 623399 h 675486"/>
              <a:gd name="connsiteX3" fmla="*/ 870449 w 920796"/>
              <a:gd name="connsiteY3" fmla="*/ 489439 h 675486"/>
              <a:gd name="connsiteX4" fmla="*/ 906195 w 920796"/>
              <a:gd name="connsiteY4" fmla="*/ 191634 h 675486"/>
              <a:gd name="connsiteX5" fmla="*/ 727659 w 920796"/>
              <a:gd name="connsiteY5" fmla="*/ 4479 h 675486"/>
              <a:gd name="connsiteX6" fmla="*/ 204071 w 920796"/>
              <a:gd name="connsiteY6" fmla="*/ 90633 h 675486"/>
              <a:gd name="connsiteX7" fmla="*/ 18379 w 920796"/>
              <a:gd name="connsiteY7" fmla="*/ 267125 h 675486"/>
              <a:gd name="connsiteX8" fmla="*/ 223754 w 920796"/>
              <a:gd name="connsiteY8" fmla="*/ 614126 h 675486"/>
              <a:gd name="connsiteX9" fmla="*/ 236660 w 920796"/>
              <a:gd name="connsiteY9" fmla="*/ 675486 h 675486"/>
              <a:gd name="connsiteX0" fmla="*/ 236660 w 924042"/>
              <a:gd name="connsiteY0" fmla="*/ 674029 h 674029"/>
              <a:gd name="connsiteX1" fmla="*/ 302921 w 924042"/>
              <a:gd name="connsiteY1" fmla="*/ 636900 h 674029"/>
              <a:gd name="connsiteX2" fmla="*/ 554711 w 924042"/>
              <a:gd name="connsiteY2" fmla="*/ 621942 h 674029"/>
              <a:gd name="connsiteX3" fmla="*/ 870449 w 924042"/>
              <a:gd name="connsiteY3" fmla="*/ 487982 h 674029"/>
              <a:gd name="connsiteX4" fmla="*/ 910627 w 924042"/>
              <a:gd name="connsiteY4" fmla="*/ 192078 h 674029"/>
              <a:gd name="connsiteX5" fmla="*/ 727659 w 924042"/>
              <a:gd name="connsiteY5" fmla="*/ 3022 h 674029"/>
              <a:gd name="connsiteX6" fmla="*/ 204071 w 924042"/>
              <a:gd name="connsiteY6" fmla="*/ 89176 h 674029"/>
              <a:gd name="connsiteX7" fmla="*/ 18379 w 924042"/>
              <a:gd name="connsiteY7" fmla="*/ 265668 h 674029"/>
              <a:gd name="connsiteX8" fmla="*/ 223754 w 924042"/>
              <a:gd name="connsiteY8" fmla="*/ 612669 h 674029"/>
              <a:gd name="connsiteX9" fmla="*/ 236660 w 924042"/>
              <a:gd name="connsiteY9" fmla="*/ 674029 h 674029"/>
              <a:gd name="connsiteX0" fmla="*/ 236660 w 923289"/>
              <a:gd name="connsiteY0" fmla="*/ 677077 h 677077"/>
              <a:gd name="connsiteX1" fmla="*/ 302921 w 923289"/>
              <a:gd name="connsiteY1" fmla="*/ 639948 h 677077"/>
              <a:gd name="connsiteX2" fmla="*/ 554711 w 923289"/>
              <a:gd name="connsiteY2" fmla="*/ 624990 h 677077"/>
              <a:gd name="connsiteX3" fmla="*/ 870449 w 923289"/>
              <a:gd name="connsiteY3" fmla="*/ 491030 h 677077"/>
              <a:gd name="connsiteX4" fmla="*/ 910627 w 923289"/>
              <a:gd name="connsiteY4" fmla="*/ 195126 h 677077"/>
              <a:gd name="connsiteX5" fmla="*/ 737874 w 923289"/>
              <a:gd name="connsiteY5" fmla="*/ 2918 h 677077"/>
              <a:gd name="connsiteX6" fmla="*/ 204071 w 923289"/>
              <a:gd name="connsiteY6" fmla="*/ 92224 h 677077"/>
              <a:gd name="connsiteX7" fmla="*/ 18379 w 923289"/>
              <a:gd name="connsiteY7" fmla="*/ 268716 h 677077"/>
              <a:gd name="connsiteX8" fmla="*/ 223754 w 923289"/>
              <a:gd name="connsiteY8" fmla="*/ 615717 h 677077"/>
              <a:gd name="connsiteX9" fmla="*/ 236660 w 923289"/>
              <a:gd name="connsiteY9" fmla="*/ 677077 h 677077"/>
              <a:gd name="connsiteX0" fmla="*/ 236660 w 923277"/>
              <a:gd name="connsiteY0" fmla="*/ 684928 h 684928"/>
              <a:gd name="connsiteX1" fmla="*/ 302921 w 923277"/>
              <a:gd name="connsiteY1" fmla="*/ 647799 h 684928"/>
              <a:gd name="connsiteX2" fmla="*/ 554711 w 923277"/>
              <a:gd name="connsiteY2" fmla="*/ 632841 h 684928"/>
              <a:gd name="connsiteX3" fmla="*/ 870449 w 923277"/>
              <a:gd name="connsiteY3" fmla="*/ 498881 h 684928"/>
              <a:gd name="connsiteX4" fmla="*/ 910627 w 923277"/>
              <a:gd name="connsiteY4" fmla="*/ 202977 h 684928"/>
              <a:gd name="connsiteX5" fmla="*/ 738044 w 923277"/>
              <a:gd name="connsiteY5" fmla="*/ 2683 h 684928"/>
              <a:gd name="connsiteX6" fmla="*/ 204071 w 923277"/>
              <a:gd name="connsiteY6" fmla="*/ 100075 h 684928"/>
              <a:gd name="connsiteX7" fmla="*/ 18379 w 923277"/>
              <a:gd name="connsiteY7" fmla="*/ 276567 h 684928"/>
              <a:gd name="connsiteX8" fmla="*/ 223754 w 923277"/>
              <a:gd name="connsiteY8" fmla="*/ 623568 h 684928"/>
              <a:gd name="connsiteX9" fmla="*/ 236660 w 923277"/>
              <a:gd name="connsiteY9" fmla="*/ 684928 h 684928"/>
              <a:gd name="connsiteX0" fmla="*/ 236660 w 923277"/>
              <a:gd name="connsiteY0" fmla="*/ 685385 h 685385"/>
              <a:gd name="connsiteX1" fmla="*/ 302921 w 923277"/>
              <a:gd name="connsiteY1" fmla="*/ 648256 h 685385"/>
              <a:gd name="connsiteX2" fmla="*/ 554711 w 923277"/>
              <a:gd name="connsiteY2" fmla="*/ 633298 h 685385"/>
              <a:gd name="connsiteX3" fmla="*/ 870449 w 923277"/>
              <a:gd name="connsiteY3" fmla="*/ 499338 h 685385"/>
              <a:gd name="connsiteX4" fmla="*/ 910627 w 923277"/>
              <a:gd name="connsiteY4" fmla="*/ 203434 h 685385"/>
              <a:gd name="connsiteX5" fmla="*/ 738044 w 923277"/>
              <a:gd name="connsiteY5" fmla="*/ 3140 h 685385"/>
              <a:gd name="connsiteX6" fmla="*/ 195293 w 923277"/>
              <a:gd name="connsiteY6" fmla="*/ 94802 h 685385"/>
              <a:gd name="connsiteX7" fmla="*/ 18379 w 923277"/>
              <a:gd name="connsiteY7" fmla="*/ 277024 h 685385"/>
              <a:gd name="connsiteX8" fmla="*/ 223754 w 923277"/>
              <a:gd name="connsiteY8" fmla="*/ 624025 h 685385"/>
              <a:gd name="connsiteX9" fmla="*/ 236660 w 923277"/>
              <a:gd name="connsiteY9" fmla="*/ 685385 h 685385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5587"/>
              <a:gd name="connsiteY0" fmla="*/ 685330 h 685330"/>
              <a:gd name="connsiteX1" fmla="*/ 305231 w 925587"/>
              <a:gd name="connsiteY1" fmla="*/ 648201 h 685330"/>
              <a:gd name="connsiteX2" fmla="*/ 557021 w 925587"/>
              <a:gd name="connsiteY2" fmla="*/ 633243 h 685330"/>
              <a:gd name="connsiteX3" fmla="*/ 872759 w 925587"/>
              <a:gd name="connsiteY3" fmla="*/ 499283 h 685330"/>
              <a:gd name="connsiteX4" fmla="*/ 912937 w 925587"/>
              <a:gd name="connsiteY4" fmla="*/ 203379 h 685330"/>
              <a:gd name="connsiteX5" fmla="*/ 740354 w 925587"/>
              <a:gd name="connsiteY5" fmla="*/ 3085 h 685330"/>
              <a:gd name="connsiteX6" fmla="*/ 197603 w 925587"/>
              <a:gd name="connsiteY6" fmla="*/ 94747 h 685330"/>
              <a:gd name="connsiteX7" fmla="*/ 17988 w 925587"/>
              <a:gd name="connsiteY7" fmla="*/ 267917 h 685330"/>
              <a:gd name="connsiteX8" fmla="*/ 226064 w 925587"/>
              <a:gd name="connsiteY8" fmla="*/ 623970 h 685330"/>
              <a:gd name="connsiteX9" fmla="*/ 238970 w 925587"/>
              <a:gd name="connsiteY9" fmla="*/ 685330 h 685330"/>
              <a:gd name="connsiteX0" fmla="*/ 238970 w 926807"/>
              <a:gd name="connsiteY0" fmla="*/ 647076 h 647076"/>
              <a:gd name="connsiteX1" fmla="*/ 305231 w 926807"/>
              <a:gd name="connsiteY1" fmla="*/ 609947 h 647076"/>
              <a:gd name="connsiteX2" fmla="*/ 557021 w 926807"/>
              <a:gd name="connsiteY2" fmla="*/ 594989 h 647076"/>
              <a:gd name="connsiteX3" fmla="*/ 872759 w 926807"/>
              <a:gd name="connsiteY3" fmla="*/ 461029 h 647076"/>
              <a:gd name="connsiteX4" fmla="*/ 912937 w 926807"/>
              <a:gd name="connsiteY4" fmla="*/ 165125 h 647076"/>
              <a:gd name="connsiteX5" fmla="*/ 723808 w 926807"/>
              <a:gd name="connsiteY5" fmla="*/ 5211 h 647076"/>
              <a:gd name="connsiteX6" fmla="*/ 197603 w 926807"/>
              <a:gd name="connsiteY6" fmla="*/ 56493 h 647076"/>
              <a:gd name="connsiteX7" fmla="*/ 17988 w 926807"/>
              <a:gd name="connsiteY7" fmla="*/ 229663 h 647076"/>
              <a:gd name="connsiteX8" fmla="*/ 226064 w 926807"/>
              <a:gd name="connsiteY8" fmla="*/ 585716 h 647076"/>
              <a:gd name="connsiteX9" fmla="*/ 238970 w 926807"/>
              <a:gd name="connsiteY9" fmla="*/ 647076 h 647076"/>
              <a:gd name="connsiteX0" fmla="*/ 238970 w 933356"/>
              <a:gd name="connsiteY0" fmla="*/ 650456 h 650456"/>
              <a:gd name="connsiteX1" fmla="*/ 305231 w 933356"/>
              <a:gd name="connsiteY1" fmla="*/ 613327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38970 w 933356"/>
              <a:gd name="connsiteY0" fmla="*/ 650456 h 650456"/>
              <a:gd name="connsiteX1" fmla="*/ 325366 w 933356"/>
              <a:gd name="connsiteY1" fmla="*/ 614273 h 650456"/>
              <a:gd name="connsiteX2" fmla="*/ 557021 w 933356"/>
              <a:gd name="connsiteY2" fmla="*/ 598369 h 650456"/>
              <a:gd name="connsiteX3" fmla="*/ 872759 w 933356"/>
              <a:gd name="connsiteY3" fmla="*/ 464409 h 650456"/>
              <a:gd name="connsiteX4" fmla="*/ 921405 w 933356"/>
              <a:gd name="connsiteY4" fmla="*/ 219836 h 650456"/>
              <a:gd name="connsiteX5" fmla="*/ 723808 w 933356"/>
              <a:gd name="connsiteY5" fmla="*/ 8591 h 650456"/>
              <a:gd name="connsiteX6" fmla="*/ 197603 w 933356"/>
              <a:gd name="connsiteY6" fmla="*/ 59873 h 650456"/>
              <a:gd name="connsiteX7" fmla="*/ 17988 w 933356"/>
              <a:gd name="connsiteY7" fmla="*/ 233043 h 650456"/>
              <a:gd name="connsiteX8" fmla="*/ 226064 w 933356"/>
              <a:gd name="connsiteY8" fmla="*/ 589096 h 650456"/>
              <a:gd name="connsiteX9" fmla="*/ 238970 w 933356"/>
              <a:gd name="connsiteY9" fmla="*/ 650456 h 650456"/>
              <a:gd name="connsiteX0" fmla="*/ 240584 w 934970"/>
              <a:gd name="connsiteY0" fmla="*/ 650456 h 650456"/>
              <a:gd name="connsiteX1" fmla="*/ 326980 w 934970"/>
              <a:gd name="connsiteY1" fmla="*/ 614273 h 650456"/>
              <a:gd name="connsiteX2" fmla="*/ 558635 w 934970"/>
              <a:gd name="connsiteY2" fmla="*/ 598369 h 650456"/>
              <a:gd name="connsiteX3" fmla="*/ 874373 w 934970"/>
              <a:gd name="connsiteY3" fmla="*/ 464409 h 650456"/>
              <a:gd name="connsiteX4" fmla="*/ 923019 w 934970"/>
              <a:gd name="connsiteY4" fmla="*/ 219836 h 650456"/>
              <a:gd name="connsiteX5" fmla="*/ 725422 w 934970"/>
              <a:gd name="connsiteY5" fmla="*/ 8591 h 650456"/>
              <a:gd name="connsiteX6" fmla="*/ 199217 w 934970"/>
              <a:gd name="connsiteY6" fmla="*/ 59873 h 650456"/>
              <a:gd name="connsiteX7" fmla="*/ 19602 w 934970"/>
              <a:gd name="connsiteY7" fmla="*/ 233043 h 650456"/>
              <a:gd name="connsiteX8" fmla="*/ 217059 w 934970"/>
              <a:gd name="connsiteY8" fmla="*/ 589969 h 650456"/>
              <a:gd name="connsiteX9" fmla="*/ 240584 w 934970"/>
              <a:gd name="connsiteY9" fmla="*/ 650456 h 650456"/>
              <a:gd name="connsiteX0" fmla="*/ 240584 w 935083"/>
              <a:gd name="connsiteY0" fmla="*/ 652498 h 652498"/>
              <a:gd name="connsiteX1" fmla="*/ 326980 w 935083"/>
              <a:gd name="connsiteY1" fmla="*/ 616315 h 652498"/>
              <a:gd name="connsiteX2" fmla="*/ 558635 w 935083"/>
              <a:gd name="connsiteY2" fmla="*/ 600411 h 652498"/>
              <a:gd name="connsiteX3" fmla="*/ 874373 w 935083"/>
              <a:gd name="connsiteY3" fmla="*/ 466451 h 652498"/>
              <a:gd name="connsiteX4" fmla="*/ 923019 w 935083"/>
              <a:gd name="connsiteY4" fmla="*/ 221878 h 652498"/>
              <a:gd name="connsiteX5" fmla="*/ 723902 w 935083"/>
              <a:gd name="connsiteY5" fmla="*/ 8348 h 652498"/>
              <a:gd name="connsiteX6" fmla="*/ 199217 w 935083"/>
              <a:gd name="connsiteY6" fmla="*/ 61915 h 652498"/>
              <a:gd name="connsiteX7" fmla="*/ 19602 w 935083"/>
              <a:gd name="connsiteY7" fmla="*/ 235085 h 652498"/>
              <a:gd name="connsiteX8" fmla="*/ 217059 w 935083"/>
              <a:gd name="connsiteY8" fmla="*/ 592011 h 652498"/>
              <a:gd name="connsiteX9" fmla="*/ 240584 w 935083"/>
              <a:gd name="connsiteY9" fmla="*/ 652498 h 652498"/>
              <a:gd name="connsiteX0" fmla="*/ 240584 w 935083"/>
              <a:gd name="connsiteY0" fmla="*/ 690718 h 690718"/>
              <a:gd name="connsiteX1" fmla="*/ 326980 w 935083"/>
              <a:gd name="connsiteY1" fmla="*/ 654535 h 690718"/>
              <a:gd name="connsiteX2" fmla="*/ 558635 w 935083"/>
              <a:gd name="connsiteY2" fmla="*/ 638631 h 690718"/>
              <a:gd name="connsiteX3" fmla="*/ 874373 w 935083"/>
              <a:gd name="connsiteY3" fmla="*/ 504671 h 690718"/>
              <a:gd name="connsiteX4" fmla="*/ 923019 w 935083"/>
              <a:gd name="connsiteY4" fmla="*/ 260098 h 690718"/>
              <a:gd name="connsiteX5" fmla="*/ 723902 w 935083"/>
              <a:gd name="connsiteY5" fmla="*/ 46568 h 690718"/>
              <a:gd name="connsiteX6" fmla="*/ 199217 w 935083"/>
              <a:gd name="connsiteY6" fmla="*/ 100135 h 690718"/>
              <a:gd name="connsiteX7" fmla="*/ 19602 w 935083"/>
              <a:gd name="connsiteY7" fmla="*/ 273305 h 690718"/>
              <a:gd name="connsiteX8" fmla="*/ 217059 w 935083"/>
              <a:gd name="connsiteY8" fmla="*/ 630231 h 690718"/>
              <a:gd name="connsiteX9" fmla="*/ 240584 w 935083"/>
              <a:gd name="connsiteY9" fmla="*/ 690718 h 690718"/>
              <a:gd name="connsiteX0" fmla="*/ 240584 w 934424"/>
              <a:gd name="connsiteY0" fmla="*/ 718729 h 718729"/>
              <a:gd name="connsiteX1" fmla="*/ 326980 w 934424"/>
              <a:gd name="connsiteY1" fmla="*/ 682546 h 718729"/>
              <a:gd name="connsiteX2" fmla="*/ 558635 w 934424"/>
              <a:gd name="connsiteY2" fmla="*/ 666642 h 718729"/>
              <a:gd name="connsiteX3" fmla="*/ 874373 w 934424"/>
              <a:gd name="connsiteY3" fmla="*/ 532682 h 718729"/>
              <a:gd name="connsiteX4" fmla="*/ 923019 w 934424"/>
              <a:gd name="connsiteY4" fmla="*/ 288109 h 718729"/>
              <a:gd name="connsiteX5" fmla="*/ 732809 w 934424"/>
              <a:gd name="connsiteY5" fmla="*/ 41324 h 718729"/>
              <a:gd name="connsiteX6" fmla="*/ 199217 w 934424"/>
              <a:gd name="connsiteY6" fmla="*/ 128146 h 718729"/>
              <a:gd name="connsiteX7" fmla="*/ 19602 w 934424"/>
              <a:gd name="connsiteY7" fmla="*/ 301316 h 718729"/>
              <a:gd name="connsiteX8" fmla="*/ 217059 w 934424"/>
              <a:gd name="connsiteY8" fmla="*/ 658242 h 718729"/>
              <a:gd name="connsiteX9" fmla="*/ 240584 w 934424"/>
              <a:gd name="connsiteY9" fmla="*/ 718729 h 718729"/>
              <a:gd name="connsiteX0" fmla="*/ 240584 w 934424"/>
              <a:gd name="connsiteY0" fmla="*/ 722533 h 722533"/>
              <a:gd name="connsiteX1" fmla="*/ 326980 w 934424"/>
              <a:gd name="connsiteY1" fmla="*/ 686350 h 722533"/>
              <a:gd name="connsiteX2" fmla="*/ 558635 w 934424"/>
              <a:gd name="connsiteY2" fmla="*/ 670446 h 722533"/>
              <a:gd name="connsiteX3" fmla="*/ 874373 w 934424"/>
              <a:gd name="connsiteY3" fmla="*/ 536486 h 722533"/>
              <a:gd name="connsiteX4" fmla="*/ 923019 w 934424"/>
              <a:gd name="connsiteY4" fmla="*/ 291913 h 722533"/>
              <a:gd name="connsiteX5" fmla="*/ 732809 w 934424"/>
              <a:gd name="connsiteY5" fmla="*/ 45128 h 722533"/>
              <a:gd name="connsiteX6" fmla="*/ 199217 w 934424"/>
              <a:gd name="connsiteY6" fmla="*/ 131950 h 722533"/>
              <a:gd name="connsiteX7" fmla="*/ 19602 w 934424"/>
              <a:gd name="connsiteY7" fmla="*/ 305120 h 722533"/>
              <a:gd name="connsiteX8" fmla="*/ 217059 w 934424"/>
              <a:gd name="connsiteY8" fmla="*/ 662046 h 722533"/>
              <a:gd name="connsiteX9" fmla="*/ 240584 w 934424"/>
              <a:gd name="connsiteY9" fmla="*/ 722533 h 722533"/>
              <a:gd name="connsiteX0" fmla="*/ 240584 w 934424"/>
              <a:gd name="connsiteY0" fmla="*/ 720450 h 720450"/>
              <a:gd name="connsiteX1" fmla="*/ 326980 w 934424"/>
              <a:gd name="connsiteY1" fmla="*/ 684267 h 720450"/>
              <a:gd name="connsiteX2" fmla="*/ 558635 w 934424"/>
              <a:gd name="connsiteY2" fmla="*/ 668363 h 720450"/>
              <a:gd name="connsiteX3" fmla="*/ 874373 w 934424"/>
              <a:gd name="connsiteY3" fmla="*/ 534403 h 720450"/>
              <a:gd name="connsiteX4" fmla="*/ 923019 w 934424"/>
              <a:gd name="connsiteY4" fmla="*/ 289830 h 720450"/>
              <a:gd name="connsiteX5" fmla="*/ 732809 w 934424"/>
              <a:gd name="connsiteY5" fmla="*/ 43045 h 720450"/>
              <a:gd name="connsiteX6" fmla="*/ 199217 w 934424"/>
              <a:gd name="connsiteY6" fmla="*/ 129867 h 720450"/>
              <a:gd name="connsiteX7" fmla="*/ 19602 w 934424"/>
              <a:gd name="connsiteY7" fmla="*/ 303037 h 720450"/>
              <a:gd name="connsiteX8" fmla="*/ 217059 w 934424"/>
              <a:gd name="connsiteY8" fmla="*/ 659963 h 720450"/>
              <a:gd name="connsiteX9" fmla="*/ 240584 w 934424"/>
              <a:gd name="connsiteY9" fmla="*/ 720450 h 720450"/>
              <a:gd name="connsiteX0" fmla="*/ 240584 w 934424"/>
              <a:gd name="connsiteY0" fmla="*/ 685029 h 685029"/>
              <a:gd name="connsiteX1" fmla="*/ 326980 w 934424"/>
              <a:gd name="connsiteY1" fmla="*/ 648846 h 685029"/>
              <a:gd name="connsiteX2" fmla="*/ 558635 w 934424"/>
              <a:gd name="connsiteY2" fmla="*/ 632942 h 685029"/>
              <a:gd name="connsiteX3" fmla="*/ 874373 w 934424"/>
              <a:gd name="connsiteY3" fmla="*/ 498982 h 685029"/>
              <a:gd name="connsiteX4" fmla="*/ 923019 w 934424"/>
              <a:gd name="connsiteY4" fmla="*/ 254409 h 685029"/>
              <a:gd name="connsiteX5" fmla="*/ 732809 w 934424"/>
              <a:gd name="connsiteY5" fmla="*/ 7624 h 685029"/>
              <a:gd name="connsiteX6" fmla="*/ 194656 w 934424"/>
              <a:gd name="connsiteY6" fmla="*/ 87592 h 685029"/>
              <a:gd name="connsiteX7" fmla="*/ 19602 w 934424"/>
              <a:gd name="connsiteY7" fmla="*/ 267616 h 685029"/>
              <a:gd name="connsiteX8" fmla="*/ 217059 w 934424"/>
              <a:gd name="connsiteY8" fmla="*/ 624542 h 685029"/>
              <a:gd name="connsiteX9" fmla="*/ 240584 w 934424"/>
              <a:gd name="connsiteY9" fmla="*/ 685029 h 685029"/>
              <a:gd name="connsiteX0" fmla="*/ 240584 w 934424"/>
              <a:gd name="connsiteY0" fmla="*/ 687685 h 687685"/>
              <a:gd name="connsiteX1" fmla="*/ 326980 w 934424"/>
              <a:gd name="connsiteY1" fmla="*/ 651502 h 687685"/>
              <a:gd name="connsiteX2" fmla="*/ 558635 w 934424"/>
              <a:gd name="connsiteY2" fmla="*/ 635598 h 687685"/>
              <a:gd name="connsiteX3" fmla="*/ 874373 w 934424"/>
              <a:gd name="connsiteY3" fmla="*/ 501638 h 687685"/>
              <a:gd name="connsiteX4" fmla="*/ 923019 w 934424"/>
              <a:gd name="connsiteY4" fmla="*/ 257065 h 687685"/>
              <a:gd name="connsiteX5" fmla="*/ 732809 w 934424"/>
              <a:gd name="connsiteY5" fmla="*/ 10280 h 687685"/>
              <a:gd name="connsiteX6" fmla="*/ 228697 w 934424"/>
              <a:gd name="connsiteY6" fmla="*/ 75553 h 687685"/>
              <a:gd name="connsiteX7" fmla="*/ 19602 w 934424"/>
              <a:gd name="connsiteY7" fmla="*/ 270272 h 687685"/>
              <a:gd name="connsiteX8" fmla="*/ 217059 w 934424"/>
              <a:gd name="connsiteY8" fmla="*/ 627198 h 687685"/>
              <a:gd name="connsiteX9" fmla="*/ 240584 w 934424"/>
              <a:gd name="connsiteY9" fmla="*/ 687685 h 687685"/>
              <a:gd name="connsiteX0" fmla="*/ 240584 w 930983"/>
              <a:gd name="connsiteY0" fmla="*/ 687685 h 687685"/>
              <a:gd name="connsiteX1" fmla="*/ 326980 w 930983"/>
              <a:gd name="connsiteY1" fmla="*/ 651502 h 687685"/>
              <a:gd name="connsiteX2" fmla="*/ 558635 w 930983"/>
              <a:gd name="connsiteY2" fmla="*/ 635598 h 687685"/>
              <a:gd name="connsiteX3" fmla="*/ 861448 w 930983"/>
              <a:gd name="connsiteY3" fmla="*/ 482219 h 687685"/>
              <a:gd name="connsiteX4" fmla="*/ 923019 w 930983"/>
              <a:gd name="connsiteY4" fmla="*/ 257065 h 687685"/>
              <a:gd name="connsiteX5" fmla="*/ 732809 w 930983"/>
              <a:gd name="connsiteY5" fmla="*/ 10280 h 687685"/>
              <a:gd name="connsiteX6" fmla="*/ 228697 w 930983"/>
              <a:gd name="connsiteY6" fmla="*/ 75553 h 687685"/>
              <a:gd name="connsiteX7" fmla="*/ 19602 w 930983"/>
              <a:gd name="connsiteY7" fmla="*/ 270272 h 687685"/>
              <a:gd name="connsiteX8" fmla="*/ 217059 w 930983"/>
              <a:gd name="connsiteY8" fmla="*/ 627198 h 687685"/>
              <a:gd name="connsiteX9" fmla="*/ 240584 w 930983"/>
              <a:gd name="connsiteY9" fmla="*/ 687685 h 687685"/>
              <a:gd name="connsiteX0" fmla="*/ 240584 w 942621"/>
              <a:gd name="connsiteY0" fmla="*/ 687685 h 687685"/>
              <a:gd name="connsiteX1" fmla="*/ 326980 w 942621"/>
              <a:gd name="connsiteY1" fmla="*/ 651502 h 687685"/>
              <a:gd name="connsiteX2" fmla="*/ 558635 w 942621"/>
              <a:gd name="connsiteY2" fmla="*/ 635598 h 687685"/>
              <a:gd name="connsiteX3" fmla="*/ 895330 w 942621"/>
              <a:gd name="connsiteY3" fmla="*/ 442594 h 687685"/>
              <a:gd name="connsiteX4" fmla="*/ 923019 w 942621"/>
              <a:gd name="connsiteY4" fmla="*/ 257065 h 687685"/>
              <a:gd name="connsiteX5" fmla="*/ 732809 w 942621"/>
              <a:gd name="connsiteY5" fmla="*/ 10280 h 687685"/>
              <a:gd name="connsiteX6" fmla="*/ 228697 w 942621"/>
              <a:gd name="connsiteY6" fmla="*/ 75553 h 687685"/>
              <a:gd name="connsiteX7" fmla="*/ 19602 w 942621"/>
              <a:gd name="connsiteY7" fmla="*/ 270272 h 687685"/>
              <a:gd name="connsiteX8" fmla="*/ 217059 w 942621"/>
              <a:gd name="connsiteY8" fmla="*/ 627198 h 687685"/>
              <a:gd name="connsiteX9" fmla="*/ 240584 w 942621"/>
              <a:gd name="connsiteY9" fmla="*/ 687685 h 687685"/>
              <a:gd name="connsiteX0" fmla="*/ 240584 w 941338"/>
              <a:gd name="connsiteY0" fmla="*/ 687685 h 687685"/>
              <a:gd name="connsiteX1" fmla="*/ 326980 w 941338"/>
              <a:gd name="connsiteY1" fmla="*/ 651502 h 687685"/>
              <a:gd name="connsiteX2" fmla="*/ 583099 w 941338"/>
              <a:gd name="connsiteY2" fmla="*/ 614744 h 687685"/>
              <a:gd name="connsiteX3" fmla="*/ 895330 w 941338"/>
              <a:gd name="connsiteY3" fmla="*/ 442594 h 687685"/>
              <a:gd name="connsiteX4" fmla="*/ 923019 w 941338"/>
              <a:gd name="connsiteY4" fmla="*/ 257065 h 687685"/>
              <a:gd name="connsiteX5" fmla="*/ 732809 w 941338"/>
              <a:gd name="connsiteY5" fmla="*/ 10280 h 687685"/>
              <a:gd name="connsiteX6" fmla="*/ 228697 w 941338"/>
              <a:gd name="connsiteY6" fmla="*/ 75553 h 687685"/>
              <a:gd name="connsiteX7" fmla="*/ 19602 w 941338"/>
              <a:gd name="connsiteY7" fmla="*/ 270272 h 687685"/>
              <a:gd name="connsiteX8" fmla="*/ 217059 w 941338"/>
              <a:gd name="connsiteY8" fmla="*/ 627198 h 687685"/>
              <a:gd name="connsiteX9" fmla="*/ 240584 w 941338"/>
              <a:gd name="connsiteY9" fmla="*/ 687685 h 687685"/>
              <a:gd name="connsiteX0" fmla="*/ 243122 w 943876"/>
              <a:gd name="connsiteY0" fmla="*/ 687685 h 687685"/>
              <a:gd name="connsiteX1" fmla="*/ 329518 w 943876"/>
              <a:gd name="connsiteY1" fmla="*/ 651502 h 687685"/>
              <a:gd name="connsiteX2" fmla="*/ 585637 w 943876"/>
              <a:gd name="connsiteY2" fmla="*/ 614744 h 687685"/>
              <a:gd name="connsiteX3" fmla="*/ 897868 w 943876"/>
              <a:gd name="connsiteY3" fmla="*/ 442594 h 687685"/>
              <a:gd name="connsiteX4" fmla="*/ 925557 w 943876"/>
              <a:gd name="connsiteY4" fmla="*/ 257065 h 687685"/>
              <a:gd name="connsiteX5" fmla="*/ 735347 w 943876"/>
              <a:gd name="connsiteY5" fmla="*/ 10280 h 687685"/>
              <a:gd name="connsiteX6" fmla="*/ 231235 w 943876"/>
              <a:gd name="connsiteY6" fmla="*/ 75553 h 687685"/>
              <a:gd name="connsiteX7" fmla="*/ 22140 w 943876"/>
              <a:gd name="connsiteY7" fmla="*/ 270272 h 687685"/>
              <a:gd name="connsiteX8" fmla="*/ 219597 w 943876"/>
              <a:gd name="connsiteY8" fmla="*/ 627198 h 687685"/>
              <a:gd name="connsiteX9" fmla="*/ 243122 w 943876"/>
              <a:gd name="connsiteY9" fmla="*/ 687685 h 687685"/>
              <a:gd name="connsiteX0" fmla="*/ 270951 w 971705"/>
              <a:gd name="connsiteY0" fmla="*/ 687201 h 687201"/>
              <a:gd name="connsiteX1" fmla="*/ 357347 w 971705"/>
              <a:gd name="connsiteY1" fmla="*/ 651018 h 687201"/>
              <a:gd name="connsiteX2" fmla="*/ 613466 w 971705"/>
              <a:gd name="connsiteY2" fmla="*/ 614260 h 687201"/>
              <a:gd name="connsiteX3" fmla="*/ 925697 w 971705"/>
              <a:gd name="connsiteY3" fmla="*/ 442110 h 687201"/>
              <a:gd name="connsiteX4" fmla="*/ 953386 w 971705"/>
              <a:gd name="connsiteY4" fmla="*/ 256581 h 687201"/>
              <a:gd name="connsiteX5" fmla="*/ 763176 w 971705"/>
              <a:gd name="connsiteY5" fmla="*/ 9796 h 687201"/>
              <a:gd name="connsiteX6" fmla="*/ 259064 w 971705"/>
              <a:gd name="connsiteY6" fmla="*/ 75069 h 687201"/>
              <a:gd name="connsiteX7" fmla="*/ 16950 w 971705"/>
              <a:gd name="connsiteY7" fmla="*/ 313452 h 687201"/>
              <a:gd name="connsiteX8" fmla="*/ 247426 w 971705"/>
              <a:gd name="connsiteY8" fmla="*/ 626714 h 687201"/>
              <a:gd name="connsiteX9" fmla="*/ 270951 w 971705"/>
              <a:gd name="connsiteY9" fmla="*/ 687201 h 687201"/>
              <a:gd name="connsiteX0" fmla="*/ 238078 w 938832"/>
              <a:gd name="connsiteY0" fmla="*/ 686664 h 686664"/>
              <a:gd name="connsiteX1" fmla="*/ 324474 w 938832"/>
              <a:gd name="connsiteY1" fmla="*/ 650481 h 686664"/>
              <a:gd name="connsiteX2" fmla="*/ 580593 w 938832"/>
              <a:gd name="connsiteY2" fmla="*/ 613723 h 686664"/>
              <a:gd name="connsiteX3" fmla="*/ 892824 w 938832"/>
              <a:gd name="connsiteY3" fmla="*/ 441573 h 686664"/>
              <a:gd name="connsiteX4" fmla="*/ 920513 w 938832"/>
              <a:gd name="connsiteY4" fmla="*/ 256044 h 686664"/>
              <a:gd name="connsiteX5" fmla="*/ 730303 w 938832"/>
              <a:gd name="connsiteY5" fmla="*/ 9259 h 686664"/>
              <a:gd name="connsiteX6" fmla="*/ 226191 w 938832"/>
              <a:gd name="connsiteY6" fmla="*/ 74532 h 686664"/>
              <a:gd name="connsiteX7" fmla="*/ 23383 w 938832"/>
              <a:gd name="connsiteY7" fmla="*/ 284183 h 686664"/>
              <a:gd name="connsiteX8" fmla="*/ 214553 w 938832"/>
              <a:gd name="connsiteY8" fmla="*/ 626177 h 686664"/>
              <a:gd name="connsiteX9" fmla="*/ 238078 w 938832"/>
              <a:gd name="connsiteY9" fmla="*/ 686664 h 686664"/>
              <a:gd name="connsiteX0" fmla="*/ 238078 w 940200"/>
              <a:gd name="connsiteY0" fmla="*/ 721245 h 721245"/>
              <a:gd name="connsiteX1" fmla="*/ 324474 w 940200"/>
              <a:gd name="connsiteY1" fmla="*/ 685062 h 721245"/>
              <a:gd name="connsiteX2" fmla="*/ 580593 w 940200"/>
              <a:gd name="connsiteY2" fmla="*/ 648304 h 721245"/>
              <a:gd name="connsiteX3" fmla="*/ 892824 w 940200"/>
              <a:gd name="connsiteY3" fmla="*/ 476154 h 721245"/>
              <a:gd name="connsiteX4" fmla="*/ 920513 w 940200"/>
              <a:gd name="connsiteY4" fmla="*/ 290625 h 721245"/>
              <a:gd name="connsiteX5" fmla="*/ 710990 w 940200"/>
              <a:gd name="connsiteY5" fmla="*/ 6592 h 721245"/>
              <a:gd name="connsiteX6" fmla="*/ 226191 w 940200"/>
              <a:gd name="connsiteY6" fmla="*/ 109113 h 721245"/>
              <a:gd name="connsiteX7" fmla="*/ 23383 w 940200"/>
              <a:gd name="connsiteY7" fmla="*/ 318764 h 721245"/>
              <a:gd name="connsiteX8" fmla="*/ 214553 w 940200"/>
              <a:gd name="connsiteY8" fmla="*/ 660758 h 721245"/>
              <a:gd name="connsiteX9" fmla="*/ 238078 w 940200"/>
              <a:gd name="connsiteY9" fmla="*/ 721245 h 721245"/>
              <a:gd name="connsiteX0" fmla="*/ 238078 w 943536"/>
              <a:gd name="connsiteY0" fmla="*/ 720896 h 720896"/>
              <a:gd name="connsiteX1" fmla="*/ 324474 w 943536"/>
              <a:gd name="connsiteY1" fmla="*/ 684713 h 720896"/>
              <a:gd name="connsiteX2" fmla="*/ 580593 w 943536"/>
              <a:gd name="connsiteY2" fmla="*/ 647955 h 720896"/>
              <a:gd name="connsiteX3" fmla="*/ 892824 w 943536"/>
              <a:gd name="connsiteY3" fmla="*/ 475805 h 720896"/>
              <a:gd name="connsiteX4" fmla="*/ 925324 w 943536"/>
              <a:gd name="connsiteY4" fmla="*/ 283788 h 720896"/>
              <a:gd name="connsiteX5" fmla="*/ 710990 w 943536"/>
              <a:gd name="connsiteY5" fmla="*/ 6243 h 720896"/>
              <a:gd name="connsiteX6" fmla="*/ 226191 w 943536"/>
              <a:gd name="connsiteY6" fmla="*/ 108764 h 720896"/>
              <a:gd name="connsiteX7" fmla="*/ 23383 w 943536"/>
              <a:gd name="connsiteY7" fmla="*/ 318415 h 720896"/>
              <a:gd name="connsiteX8" fmla="*/ 214553 w 943536"/>
              <a:gd name="connsiteY8" fmla="*/ 660409 h 720896"/>
              <a:gd name="connsiteX9" fmla="*/ 238078 w 943536"/>
              <a:gd name="connsiteY9" fmla="*/ 720896 h 720896"/>
              <a:gd name="connsiteX0" fmla="*/ 238078 w 932042"/>
              <a:gd name="connsiteY0" fmla="*/ 720896 h 720896"/>
              <a:gd name="connsiteX1" fmla="*/ 324474 w 932042"/>
              <a:gd name="connsiteY1" fmla="*/ 684713 h 720896"/>
              <a:gd name="connsiteX2" fmla="*/ 580593 w 932042"/>
              <a:gd name="connsiteY2" fmla="*/ 647955 h 720896"/>
              <a:gd name="connsiteX3" fmla="*/ 850829 w 932042"/>
              <a:gd name="connsiteY3" fmla="*/ 489522 h 720896"/>
              <a:gd name="connsiteX4" fmla="*/ 925324 w 932042"/>
              <a:gd name="connsiteY4" fmla="*/ 283788 h 720896"/>
              <a:gd name="connsiteX5" fmla="*/ 710990 w 932042"/>
              <a:gd name="connsiteY5" fmla="*/ 6243 h 720896"/>
              <a:gd name="connsiteX6" fmla="*/ 226191 w 932042"/>
              <a:gd name="connsiteY6" fmla="*/ 108764 h 720896"/>
              <a:gd name="connsiteX7" fmla="*/ 23383 w 932042"/>
              <a:gd name="connsiteY7" fmla="*/ 318415 h 720896"/>
              <a:gd name="connsiteX8" fmla="*/ 214553 w 932042"/>
              <a:gd name="connsiteY8" fmla="*/ 660409 h 720896"/>
              <a:gd name="connsiteX9" fmla="*/ 238078 w 932042"/>
              <a:gd name="connsiteY9" fmla="*/ 720896 h 720896"/>
              <a:gd name="connsiteX0" fmla="*/ 294564 w 988528"/>
              <a:gd name="connsiteY0" fmla="*/ 721257 h 721257"/>
              <a:gd name="connsiteX1" fmla="*/ 380960 w 988528"/>
              <a:gd name="connsiteY1" fmla="*/ 685074 h 721257"/>
              <a:gd name="connsiteX2" fmla="*/ 637079 w 988528"/>
              <a:gd name="connsiteY2" fmla="*/ 648316 h 721257"/>
              <a:gd name="connsiteX3" fmla="*/ 907315 w 988528"/>
              <a:gd name="connsiteY3" fmla="*/ 489883 h 721257"/>
              <a:gd name="connsiteX4" fmla="*/ 981810 w 988528"/>
              <a:gd name="connsiteY4" fmla="*/ 284149 h 721257"/>
              <a:gd name="connsiteX5" fmla="*/ 767476 w 988528"/>
              <a:gd name="connsiteY5" fmla="*/ 6604 h 721257"/>
              <a:gd name="connsiteX6" fmla="*/ 282677 w 988528"/>
              <a:gd name="connsiteY6" fmla="*/ 109125 h 721257"/>
              <a:gd name="connsiteX7" fmla="*/ 14036 w 988528"/>
              <a:gd name="connsiteY7" fmla="*/ 355779 h 721257"/>
              <a:gd name="connsiteX8" fmla="*/ 271039 w 988528"/>
              <a:gd name="connsiteY8" fmla="*/ 660770 h 721257"/>
              <a:gd name="connsiteX9" fmla="*/ 294564 w 988528"/>
              <a:gd name="connsiteY9" fmla="*/ 721257 h 721257"/>
              <a:gd name="connsiteX0" fmla="*/ 308360 w 1002324"/>
              <a:gd name="connsiteY0" fmla="*/ 721378 h 721378"/>
              <a:gd name="connsiteX1" fmla="*/ 394756 w 1002324"/>
              <a:gd name="connsiteY1" fmla="*/ 685195 h 721378"/>
              <a:gd name="connsiteX2" fmla="*/ 650875 w 1002324"/>
              <a:gd name="connsiteY2" fmla="*/ 648437 h 721378"/>
              <a:gd name="connsiteX3" fmla="*/ 921111 w 1002324"/>
              <a:gd name="connsiteY3" fmla="*/ 490004 h 721378"/>
              <a:gd name="connsiteX4" fmla="*/ 995606 w 1002324"/>
              <a:gd name="connsiteY4" fmla="*/ 284270 h 721378"/>
              <a:gd name="connsiteX5" fmla="*/ 781272 w 1002324"/>
              <a:gd name="connsiteY5" fmla="*/ 6725 h 721378"/>
              <a:gd name="connsiteX6" fmla="*/ 296473 w 1002324"/>
              <a:gd name="connsiteY6" fmla="*/ 109246 h 721378"/>
              <a:gd name="connsiteX7" fmla="*/ 12734 w 1002324"/>
              <a:gd name="connsiteY7" fmla="*/ 367519 h 721378"/>
              <a:gd name="connsiteX8" fmla="*/ 284835 w 1002324"/>
              <a:gd name="connsiteY8" fmla="*/ 660891 h 721378"/>
              <a:gd name="connsiteX9" fmla="*/ 308360 w 1002324"/>
              <a:gd name="connsiteY9" fmla="*/ 721378 h 721378"/>
              <a:gd name="connsiteX0" fmla="*/ 308360 w 1001714"/>
              <a:gd name="connsiteY0" fmla="*/ 721378 h 721378"/>
              <a:gd name="connsiteX1" fmla="*/ 394756 w 1001714"/>
              <a:gd name="connsiteY1" fmla="*/ 685195 h 721378"/>
              <a:gd name="connsiteX2" fmla="*/ 650875 w 1001714"/>
              <a:gd name="connsiteY2" fmla="*/ 648437 h 721378"/>
              <a:gd name="connsiteX3" fmla="*/ 917242 w 1001714"/>
              <a:gd name="connsiteY3" fmla="*/ 475683 h 721378"/>
              <a:gd name="connsiteX4" fmla="*/ 995606 w 1001714"/>
              <a:gd name="connsiteY4" fmla="*/ 284270 h 721378"/>
              <a:gd name="connsiteX5" fmla="*/ 781272 w 1001714"/>
              <a:gd name="connsiteY5" fmla="*/ 6725 h 721378"/>
              <a:gd name="connsiteX6" fmla="*/ 296473 w 1001714"/>
              <a:gd name="connsiteY6" fmla="*/ 109246 h 721378"/>
              <a:gd name="connsiteX7" fmla="*/ 12734 w 1001714"/>
              <a:gd name="connsiteY7" fmla="*/ 367519 h 721378"/>
              <a:gd name="connsiteX8" fmla="*/ 284835 w 1001714"/>
              <a:gd name="connsiteY8" fmla="*/ 660891 h 721378"/>
              <a:gd name="connsiteX9" fmla="*/ 308360 w 1001714"/>
              <a:gd name="connsiteY9" fmla="*/ 721378 h 721378"/>
              <a:gd name="connsiteX0" fmla="*/ 308360 w 1001852"/>
              <a:gd name="connsiteY0" fmla="*/ 721378 h 721378"/>
              <a:gd name="connsiteX1" fmla="*/ 394756 w 1001852"/>
              <a:gd name="connsiteY1" fmla="*/ 685195 h 721378"/>
              <a:gd name="connsiteX2" fmla="*/ 641147 w 1001852"/>
              <a:gd name="connsiteY2" fmla="*/ 639079 h 721378"/>
              <a:gd name="connsiteX3" fmla="*/ 917242 w 1001852"/>
              <a:gd name="connsiteY3" fmla="*/ 475683 h 721378"/>
              <a:gd name="connsiteX4" fmla="*/ 995606 w 1001852"/>
              <a:gd name="connsiteY4" fmla="*/ 284270 h 721378"/>
              <a:gd name="connsiteX5" fmla="*/ 781272 w 1001852"/>
              <a:gd name="connsiteY5" fmla="*/ 6725 h 721378"/>
              <a:gd name="connsiteX6" fmla="*/ 296473 w 1001852"/>
              <a:gd name="connsiteY6" fmla="*/ 109246 h 721378"/>
              <a:gd name="connsiteX7" fmla="*/ 12734 w 1001852"/>
              <a:gd name="connsiteY7" fmla="*/ 367519 h 721378"/>
              <a:gd name="connsiteX8" fmla="*/ 284835 w 1001852"/>
              <a:gd name="connsiteY8" fmla="*/ 660891 h 721378"/>
              <a:gd name="connsiteX9" fmla="*/ 308360 w 1001852"/>
              <a:gd name="connsiteY9" fmla="*/ 721378 h 721378"/>
              <a:gd name="connsiteX0" fmla="*/ 308360 w 1001852"/>
              <a:gd name="connsiteY0" fmla="*/ 719754 h 719754"/>
              <a:gd name="connsiteX1" fmla="*/ 394756 w 1001852"/>
              <a:gd name="connsiteY1" fmla="*/ 683571 h 719754"/>
              <a:gd name="connsiteX2" fmla="*/ 641147 w 1001852"/>
              <a:gd name="connsiteY2" fmla="*/ 637455 h 719754"/>
              <a:gd name="connsiteX3" fmla="*/ 917242 w 1001852"/>
              <a:gd name="connsiteY3" fmla="*/ 474059 h 719754"/>
              <a:gd name="connsiteX4" fmla="*/ 995606 w 1001852"/>
              <a:gd name="connsiteY4" fmla="*/ 282646 h 719754"/>
              <a:gd name="connsiteX5" fmla="*/ 781272 w 1001852"/>
              <a:gd name="connsiteY5" fmla="*/ 5101 h 719754"/>
              <a:gd name="connsiteX6" fmla="*/ 311517 w 1001852"/>
              <a:gd name="connsiteY6" fmla="*/ 122448 h 719754"/>
              <a:gd name="connsiteX7" fmla="*/ 12734 w 1001852"/>
              <a:gd name="connsiteY7" fmla="*/ 365895 h 719754"/>
              <a:gd name="connsiteX8" fmla="*/ 284835 w 1001852"/>
              <a:gd name="connsiteY8" fmla="*/ 659267 h 719754"/>
              <a:gd name="connsiteX9" fmla="*/ 308360 w 1001852"/>
              <a:gd name="connsiteY9" fmla="*/ 719754 h 719754"/>
              <a:gd name="connsiteX0" fmla="*/ 304337 w 997829"/>
              <a:gd name="connsiteY0" fmla="*/ 719754 h 719754"/>
              <a:gd name="connsiteX1" fmla="*/ 390733 w 997829"/>
              <a:gd name="connsiteY1" fmla="*/ 683571 h 719754"/>
              <a:gd name="connsiteX2" fmla="*/ 637124 w 997829"/>
              <a:gd name="connsiteY2" fmla="*/ 637455 h 719754"/>
              <a:gd name="connsiteX3" fmla="*/ 913219 w 997829"/>
              <a:gd name="connsiteY3" fmla="*/ 474059 h 719754"/>
              <a:gd name="connsiteX4" fmla="*/ 991583 w 997829"/>
              <a:gd name="connsiteY4" fmla="*/ 282646 h 719754"/>
              <a:gd name="connsiteX5" fmla="*/ 777249 w 997829"/>
              <a:gd name="connsiteY5" fmla="*/ 5101 h 719754"/>
              <a:gd name="connsiteX6" fmla="*/ 307494 w 997829"/>
              <a:gd name="connsiteY6" fmla="*/ 122448 h 719754"/>
              <a:gd name="connsiteX7" fmla="*/ 8711 w 997829"/>
              <a:gd name="connsiteY7" fmla="*/ 365895 h 719754"/>
              <a:gd name="connsiteX8" fmla="*/ 280812 w 997829"/>
              <a:gd name="connsiteY8" fmla="*/ 659267 h 719754"/>
              <a:gd name="connsiteX9" fmla="*/ 304337 w 997829"/>
              <a:gd name="connsiteY9" fmla="*/ 719754 h 719754"/>
              <a:gd name="connsiteX0" fmla="*/ 304337 w 1000140"/>
              <a:gd name="connsiteY0" fmla="*/ 719754 h 719754"/>
              <a:gd name="connsiteX1" fmla="*/ 390733 w 1000140"/>
              <a:gd name="connsiteY1" fmla="*/ 683571 h 719754"/>
              <a:gd name="connsiteX2" fmla="*/ 637124 w 1000140"/>
              <a:gd name="connsiteY2" fmla="*/ 637455 h 719754"/>
              <a:gd name="connsiteX3" fmla="*/ 926023 w 1000140"/>
              <a:gd name="connsiteY3" fmla="*/ 465382 h 719754"/>
              <a:gd name="connsiteX4" fmla="*/ 991583 w 1000140"/>
              <a:gd name="connsiteY4" fmla="*/ 282646 h 719754"/>
              <a:gd name="connsiteX5" fmla="*/ 777249 w 1000140"/>
              <a:gd name="connsiteY5" fmla="*/ 5101 h 719754"/>
              <a:gd name="connsiteX6" fmla="*/ 307494 w 1000140"/>
              <a:gd name="connsiteY6" fmla="*/ 122448 h 719754"/>
              <a:gd name="connsiteX7" fmla="*/ 8711 w 1000140"/>
              <a:gd name="connsiteY7" fmla="*/ 365895 h 719754"/>
              <a:gd name="connsiteX8" fmla="*/ 280812 w 1000140"/>
              <a:gd name="connsiteY8" fmla="*/ 659267 h 719754"/>
              <a:gd name="connsiteX9" fmla="*/ 304337 w 1000140"/>
              <a:gd name="connsiteY9" fmla="*/ 719754 h 719754"/>
              <a:gd name="connsiteX0" fmla="*/ 304337 w 1000232"/>
              <a:gd name="connsiteY0" fmla="*/ 719754 h 719754"/>
              <a:gd name="connsiteX1" fmla="*/ 390733 w 1000232"/>
              <a:gd name="connsiteY1" fmla="*/ 683571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1000232"/>
              <a:gd name="connsiteY0" fmla="*/ 719754 h 719754"/>
              <a:gd name="connsiteX1" fmla="*/ 399952 w 1000232"/>
              <a:gd name="connsiteY1" fmla="*/ 666587 h 719754"/>
              <a:gd name="connsiteX2" fmla="*/ 632822 w 1000232"/>
              <a:gd name="connsiteY2" fmla="*/ 627487 h 719754"/>
              <a:gd name="connsiteX3" fmla="*/ 926023 w 1000232"/>
              <a:gd name="connsiteY3" fmla="*/ 465382 h 719754"/>
              <a:gd name="connsiteX4" fmla="*/ 991583 w 1000232"/>
              <a:gd name="connsiteY4" fmla="*/ 282646 h 719754"/>
              <a:gd name="connsiteX5" fmla="*/ 777249 w 1000232"/>
              <a:gd name="connsiteY5" fmla="*/ 5101 h 719754"/>
              <a:gd name="connsiteX6" fmla="*/ 307494 w 1000232"/>
              <a:gd name="connsiteY6" fmla="*/ 122448 h 719754"/>
              <a:gd name="connsiteX7" fmla="*/ 8711 w 1000232"/>
              <a:gd name="connsiteY7" fmla="*/ 365895 h 719754"/>
              <a:gd name="connsiteX8" fmla="*/ 280812 w 1000232"/>
              <a:gd name="connsiteY8" fmla="*/ 659267 h 719754"/>
              <a:gd name="connsiteX9" fmla="*/ 304337 w 1000232"/>
              <a:gd name="connsiteY9" fmla="*/ 719754 h 719754"/>
              <a:gd name="connsiteX0" fmla="*/ 304337 w 991570"/>
              <a:gd name="connsiteY0" fmla="*/ 718638 h 718638"/>
              <a:gd name="connsiteX1" fmla="*/ 399952 w 991570"/>
              <a:gd name="connsiteY1" fmla="*/ 665471 h 718638"/>
              <a:gd name="connsiteX2" fmla="*/ 632822 w 991570"/>
              <a:gd name="connsiteY2" fmla="*/ 626371 h 718638"/>
              <a:gd name="connsiteX3" fmla="*/ 926023 w 991570"/>
              <a:gd name="connsiteY3" fmla="*/ 464266 h 718638"/>
              <a:gd name="connsiteX4" fmla="*/ 981545 w 991570"/>
              <a:gd name="connsiteY4" fmla="*/ 258272 h 718638"/>
              <a:gd name="connsiteX5" fmla="*/ 777249 w 991570"/>
              <a:gd name="connsiteY5" fmla="*/ 3985 h 718638"/>
              <a:gd name="connsiteX6" fmla="*/ 307494 w 991570"/>
              <a:gd name="connsiteY6" fmla="*/ 121332 h 718638"/>
              <a:gd name="connsiteX7" fmla="*/ 8711 w 991570"/>
              <a:gd name="connsiteY7" fmla="*/ 364779 h 718638"/>
              <a:gd name="connsiteX8" fmla="*/ 280812 w 991570"/>
              <a:gd name="connsiteY8" fmla="*/ 658151 h 718638"/>
              <a:gd name="connsiteX9" fmla="*/ 304337 w 991570"/>
              <a:gd name="connsiteY9" fmla="*/ 718638 h 718638"/>
              <a:gd name="connsiteX0" fmla="*/ 304337 w 992211"/>
              <a:gd name="connsiteY0" fmla="*/ 718638 h 718638"/>
              <a:gd name="connsiteX1" fmla="*/ 399952 w 992211"/>
              <a:gd name="connsiteY1" fmla="*/ 665471 h 718638"/>
              <a:gd name="connsiteX2" fmla="*/ 632822 w 992211"/>
              <a:gd name="connsiteY2" fmla="*/ 626371 h 718638"/>
              <a:gd name="connsiteX3" fmla="*/ 928468 w 992211"/>
              <a:gd name="connsiteY3" fmla="*/ 445968 h 718638"/>
              <a:gd name="connsiteX4" fmla="*/ 981545 w 992211"/>
              <a:gd name="connsiteY4" fmla="*/ 258272 h 718638"/>
              <a:gd name="connsiteX5" fmla="*/ 777249 w 992211"/>
              <a:gd name="connsiteY5" fmla="*/ 3985 h 718638"/>
              <a:gd name="connsiteX6" fmla="*/ 307494 w 992211"/>
              <a:gd name="connsiteY6" fmla="*/ 121332 h 718638"/>
              <a:gd name="connsiteX7" fmla="*/ 8711 w 992211"/>
              <a:gd name="connsiteY7" fmla="*/ 364779 h 718638"/>
              <a:gd name="connsiteX8" fmla="*/ 280812 w 992211"/>
              <a:gd name="connsiteY8" fmla="*/ 658151 h 718638"/>
              <a:gd name="connsiteX9" fmla="*/ 304337 w 992211"/>
              <a:gd name="connsiteY9" fmla="*/ 718638 h 718638"/>
              <a:gd name="connsiteX0" fmla="*/ 304337 w 993655"/>
              <a:gd name="connsiteY0" fmla="*/ 717746 h 717746"/>
              <a:gd name="connsiteX1" fmla="*/ 399952 w 993655"/>
              <a:gd name="connsiteY1" fmla="*/ 664579 h 717746"/>
              <a:gd name="connsiteX2" fmla="*/ 632822 w 993655"/>
              <a:gd name="connsiteY2" fmla="*/ 625479 h 717746"/>
              <a:gd name="connsiteX3" fmla="*/ 928468 w 993655"/>
              <a:gd name="connsiteY3" fmla="*/ 445076 h 717746"/>
              <a:gd name="connsiteX4" fmla="*/ 983273 w 993655"/>
              <a:gd name="connsiteY4" fmla="*/ 237421 h 717746"/>
              <a:gd name="connsiteX5" fmla="*/ 777249 w 993655"/>
              <a:gd name="connsiteY5" fmla="*/ 3093 h 717746"/>
              <a:gd name="connsiteX6" fmla="*/ 307494 w 993655"/>
              <a:gd name="connsiteY6" fmla="*/ 120440 h 717746"/>
              <a:gd name="connsiteX7" fmla="*/ 8711 w 993655"/>
              <a:gd name="connsiteY7" fmla="*/ 363887 h 717746"/>
              <a:gd name="connsiteX8" fmla="*/ 280812 w 993655"/>
              <a:gd name="connsiteY8" fmla="*/ 657259 h 717746"/>
              <a:gd name="connsiteX9" fmla="*/ 304337 w 993655"/>
              <a:gd name="connsiteY9" fmla="*/ 717746 h 717746"/>
              <a:gd name="connsiteX0" fmla="*/ 304337 w 991662"/>
              <a:gd name="connsiteY0" fmla="*/ 717746 h 717746"/>
              <a:gd name="connsiteX1" fmla="*/ 399952 w 991662"/>
              <a:gd name="connsiteY1" fmla="*/ 664579 h 717746"/>
              <a:gd name="connsiteX2" fmla="*/ 632822 w 991662"/>
              <a:gd name="connsiteY2" fmla="*/ 625479 h 717746"/>
              <a:gd name="connsiteX3" fmla="*/ 928468 w 991662"/>
              <a:gd name="connsiteY3" fmla="*/ 445076 h 717746"/>
              <a:gd name="connsiteX4" fmla="*/ 983273 w 991662"/>
              <a:gd name="connsiteY4" fmla="*/ 237421 h 717746"/>
              <a:gd name="connsiteX5" fmla="*/ 777249 w 991662"/>
              <a:gd name="connsiteY5" fmla="*/ 3093 h 717746"/>
              <a:gd name="connsiteX6" fmla="*/ 307494 w 991662"/>
              <a:gd name="connsiteY6" fmla="*/ 120440 h 717746"/>
              <a:gd name="connsiteX7" fmla="*/ 8711 w 991662"/>
              <a:gd name="connsiteY7" fmla="*/ 363887 h 717746"/>
              <a:gd name="connsiteX8" fmla="*/ 280812 w 991662"/>
              <a:gd name="connsiteY8" fmla="*/ 657259 h 717746"/>
              <a:gd name="connsiteX9" fmla="*/ 304337 w 991662"/>
              <a:gd name="connsiteY9" fmla="*/ 717746 h 717746"/>
              <a:gd name="connsiteX0" fmla="*/ 304337 w 989471"/>
              <a:gd name="connsiteY0" fmla="*/ 717746 h 717746"/>
              <a:gd name="connsiteX1" fmla="*/ 399952 w 989471"/>
              <a:gd name="connsiteY1" fmla="*/ 664579 h 717746"/>
              <a:gd name="connsiteX2" fmla="*/ 632822 w 989471"/>
              <a:gd name="connsiteY2" fmla="*/ 625479 h 717746"/>
              <a:gd name="connsiteX3" fmla="*/ 916010 w 989471"/>
              <a:gd name="connsiteY3" fmla="*/ 449761 h 717746"/>
              <a:gd name="connsiteX4" fmla="*/ 983273 w 989471"/>
              <a:gd name="connsiteY4" fmla="*/ 237421 h 717746"/>
              <a:gd name="connsiteX5" fmla="*/ 777249 w 989471"/>
              <a:gd name="connsiteY5" fmla="*/ 3093 h 717746"/>
              <a:gd name="connsiteX6" fmla="*/ 307494 w 989471"/>
              <a:gd name="connsiteY6" fmla="*/ 120440 h 717746"/>
              <a:gd name="connsiteX7" fmla="*/ 8711 w 989471"/>
              <a:gd name="connsiteY7" fmla="*/ 363887 h 717746"/>
              <a:gd name="connsiteX8" fmla="*/ 280812 w 989471"/>
              <a:gd name="connsiteY8" fmla="*/ 657259 h 717746"/>
              <a:gd name="connsiteX9" fmla="*/ 304337 w 989471"/>
              <a:gd name="connsiteY9" fmla="*/ 717746 h 717746"/>
              <a:gd name="connsiteX0" fmla="*/ 304337 w 989471"/>
              <a:gd name="connsiteY0" fmla="*/ 716680 h 716680"/>
              <a:gd name="connsiteX1" fmla="*/ 399952 w 989471"/>
              <a:gd name="connsiteY1" fmla="*/ 663513 h 716680"/>
              <a:gd name="connsiteX2" fmla="*/ 632822 w 989471"/>
              <a:gd name="connsiteY2" fmla="*/ 624413 h 716680"/>
              <a:gd name="connsiteX3" fmla="*/ 916010 w 989471"/>
              <a:gd name="connsiteY3" fmla="*/ 448695 h 716680"/>
              <a:gd name="connsiteX4" fmla="*/ 983273 w 989471"/>
              <a:gd name="connsiteY4" fmla="*/ 236355 h 716680"/>
              <a:gd name="connsiteX5" fmla="*/ 777249 w 989471"/>
              <a:gd name="connsiteY5" fmla="*/ 2027 h 716680"/>
              <a:gd name="connsiteX6" fmla="*/ 314664 w 989471"/>
              <a:gd name="connsiteY6" fmla="*/ 135987 h 716680"/>
              <a:gd name="connsiteX7" fmla="*/ 8711 w 989471"/>
              <a:gd name="connsiteY7" fmla="*/ 362821 h 716680"/>
              <a:gd name="connsiteX8" fmla="*/ 280812 w 989471"/>
              <a:gd name="connsiteY8" fmla="*/ 656193 h 716680"/>
              <a:gd name="connsiteX9" fmla="*/ 304337 w 989471"/>
              <a:gd name="connsiteY9" fmla="*/ 716680 h 716680"/>
              <a:gd name="connsiteX0" fmla="*/ 292743 w 977877"/>
              <a:gd name="connsiteY0" fmla="*/ 716666 h 716666"/>
              <a:gd name="connsiteX1" fmla="*/ 388358 w 977877"/>
              <a:gd name="connsiteY1" fmla="*/ 663499 h 716666"/>
              <a:gd name="connsiteX2" fmla="*/ 621228 w 977877"/>
              <a:gd name="connsiteY2" fmla="*/ 624399 h 716666"/>
              <a:gd name="connsiteX3" fmla="*/ 904416 w 977877"/>
              <a:gd name="connsiteY3" fmla="*/ 448681 h 716666"/>
              <a:gd name="connsiteX4" fmla="*/ 971679 w 977877"/>
              <a:gd name="connsiteY4" fmla="*/ 236341 h 716666"/>
              <a:gd name="connsiteX5" fmla="*/ 765655 w 977877"/>
              <a:gd name="connsiteY5" fmla="*/ 2013 h 716666"/>
              <a:gd name="connsiteX6" fmla="*/ 303070 w 977877"/>
              <a:gd name="connsiteY6" fmla="*/ 135973 h 716666"/>
              <a:gd name="connsiteX7" fmla="*/ 9575 w 977877"/>
              <a:gd name="connsiteY7" fmla="*/ 358122 h 716666"/>
              <a:gd name="connsiteX8" fmla="*/ 269218 w 977877"/>
              <a:gd name="connsiteY8" fmla="*/ 656179 h 716666"/>
              <a:gd name="connsiteX9" fmla="*/ 292743 w 977877"/>
              <a:gd name="connsiteY9" fmla="*/ 716666 h 716666"/>
              <a:gd name="connsiteX0" fmla="*/ 292743 w 977482"/>
              <a:gd name="connsiteY0" fmla="*/ 701983 h 701983"/>
              <a:gd name="connsiteX1" fmla="*/ 388358 w 977482"/>
              <a:gd name="connsiteY1" fmla="*/ 648816 h 701983"/>
              <a:gd name="connsiteX2" fmla="*/ 621228 w 977482"/>
              <a:gd name="connsiteY2" fmla="*/ 609716 h 701983"/>
              <a:gd name="connsiteX3" fmla="*/ 904416 w 977482"/>
              <a:gd name="connsiteY3" fmla="*/ 433998 h 701983"/>
              <a:gd name="connsiteX4" fmla="*/ 971679 w 977482"/>
              <a:gd name="connsiteY4" fmla="*/ 221658 h 701983"/>
              <a:gd name="connsiteX5" fmla="*/ 772108 w 977482"/>
              <a:gd name="connsiteY5" fmla="*/ 2282 h 701983"/>
              <a:gd name="connsiteX6" fmla="*/ 303070 w 977482"/>
              <a:gd name="connsiteY6" fmla="*/ 121290 h 701983"/>
              <a:gd name="connsiteX7" fmla="*/ 9575 w 977482"/>
              <a:gd name="connsiteY7" fmla="*/ 343439 h 701983"/>
              <a:gd name="connsiteX8" fmla="*/ 269218 w 977482"/>
              <a:gd name="connsiteY8" fmla="*/ 641496 h 701983"/>
              <a:gd name="connsiteX9" fmla="*/ 292743 w 977482"/>
              <a:gd name="connsiteY9" fmla="*/ 701983 h 701983"/>
              <a:gd name="connsiteX0" fmla="*/ 292743 w 973570"/>
              <a:gd name="connsiteY0" fmla="*/ 701983 h 701983"/>
              <a:gd name="connsiteX1" fmla="*/ 388358 w 973570"/>
              <a:gd name="connsiteY1" fmla="*/ 648816 h 701983"/>
              <a:gd name="connsiteX2" fmla="*/ 621228 w 973570"/>
              <a:gd name="connsiteY2" fmla="*/ 609716 h 701983"/>
              <a:gd name="connsiteX3" fmla="*/ 862937 w 973570"/>
              <a:gd name="connsiteY3" fmla="*/ 454570 h 701983"/>
              <a:gd name="connsiteX4" fmla="*/ 971679 w 973570"/>
              <a:gd name="connsiteY4" fmla="*/ 221658 h 701983"/>
              <a:gd name="connsiteX5" fmla="*/ 772108 w 973570"/>
              <a:gd name="connsiteY5" fmla="*/ 2282 h 701983"/>
              <a:gd name="connsiteX6" fmla="*/ 303070 w 973570"/>
              <a:gd name="connsiteY6" fmla="*/ 121290 h 701983"/>
              <a:gd name="connsiteX7" fmla="*/ 9575 w 973570"/>
              <a:gd name="connsiteY7" fmla="*/ 343439 h 701983"/>
              <a:gd name="connsiteX8" fmla="*/ 269218 w 973570"/>
              <a:gd name="connsiteY8" fmla="*/ 641496 h 701983"/>
              <a:gd name="connsiteX9" fmla="*/ 292743 w 973570"/>
              <a:gd name="connsiteY9" fmla="*/ 701983 h 701983"/>
              <a:gd name="connsiteX0" fmla="*/ 292743 w 952057"/>
              <a:gd name="connsiteY0" fmla="*/ 702570 h 702570"/>
              <a:gd name="connsiteX1" fmla="*/ 388358 w 952057"/>
              <a:gd name="connsiteY1" fmla="*/ 649403 h 702570"/>
              <a:gd name="connsiteX2" fmla="*/ 621228 w 952057"/>
              <a:gd name="connsiteY2" fmla="*/ 610303 h 702570"/>
              <a:gd name="connsiteX3" fmla="*/ 862937 w 952057"/>
              <a:gd name="connsiteY3" fmla="*/ 455157 h 702570"/>
              <a:gd name="connsiteX4" fmla="*/ 949171 w 952057"/>
              <a:gd name="connsiteY4" fmla="*/ 237080 h 702570"/>
              <a:gd name="connsiteX5" fmla="*/ 772108 w 952057"/>
              <a:gd name="connsiteY5" fmla="*/ 2869 h 702570"/>
              <a:gd name="connsiteX6" fmla="*/ 303070 w 952057"/>
              <a:gd name="connsiteY6" fmla="*/ 121877 h 702570"/>
              <a:gd name="connsiteX7" fmla="*/ 9575 w 952057"/>
              <a:gd name="connsiteY7" fmla="*/ 344026 h 702570"/>
              <a:gd name="connsiteX8" fmla="*/ 269218 w 952057"/>
              <a:gd name="connsiteY8" fmla="*/ 642083 h 702570"/>
              <a:gd name="connsiteX9" fmla="*/ 292743 w 952057"/>
              <a:gd name="connsiteY9" fmla="*/ 702570 h 702570"/>
              <a:gd name="connsiteX0" fmla="*/ 292743 w 952870"/>
              <a:gd name="connsiteY0" fmla="*/ 681136 h 681136"/>
              <a:gd name="connsiteX1" fmla="*/ 388358 w 952870"/>
              <a:gd name="connsiteY1" fmla="*/ 627969 h 681136"/>
              <a:gd name="connsiteX2" fmla="*/ 621228 w 952870"/>
              <a:gd name="connsiteY2" fmla="*/ 588869 h 681136"/>
              <a:gd name="connsiteX3" fmla="*/ 862937 w 952870"/>
              <a:gd name="connsiteY3" fmla="*/ 433723 h 681136"/>
              <a:gd name="connsiteX4" fmla="*/ 949171 w 952870"/>
              <a:gd name="connsiteY4" fmla="*/ 215646 h 681136"/>
              <a:gd name="connsiteX5" fmla="*/ 756078 w 952870"/>
              <a:gd name="connsiteY5" fmla="*/ 3530 h 681136"/>
              <a:gd name="connsiteX6" fmla="*/ 303070 w 952870"/>
              <a:gd name="connsiteY6" fmla="*/ 100443 h 681136"/>
              <a:gd name="connsiteX7" fmla="*/ 9575 w 952870"/>
              <a:gd name="connsiteY7" fmla="*/ 322592 h 681136"/>
              <a:gd name="connsiteX8" fmla="*/ 269218 w 952870"/>
              <a:gd name="connsiteY8" fmla="*/ 620649 h 681136"/>
              <a:gd name="connsiteX9" fmla="*/ 292743 w 952870"/>
              <a:gd name="connsiteY9" fmla="*/ 681136 h 6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2870" h="681136">
                <a:moveTo>
                  <a:pt x="292743" y="681136"/>
                </a:moveTo>
                <a:cubicBezTo>
                  <a:pt x="301279" y="680371"/>
                  <a:pt x="333611" y="643347"/>
                  <a:pt x="388358" y="627969"/>
                </a:cubicBezTo>
                <a:cubicBezTo>
                  <a:pt x="443105" y="612591"/>
                  <a:pt x="542132" y="621243"/>
                  <a:pt x="621228" y="588869"/>
                </a:cubicBezTo>
                <a:cubicBezTo>
                  <a:pt x="700325" y="556495"/>
                  <a:pt x="808280" y="495927"/>
                  <a:pt x="862937" y="433723"/>
                </a:cubicBezTo>
                <a:cubicBezTo>
                  <a:pt x="917594" y="371519"/>
                  <a:pt x="966981" y="287345"/>
                  <a:pt x="949171" y="215646"/>
                </a:cubicBezTo>
                <a:cubicBezTo>
                  <a:pt x="931361" y="143947"/>
                  <a:pt x="863762" y="22731"/>
                  <a:pt x="756078" y="3530"/>
                </a:cubicBezTo>
                <a:cubicBezTo>
                  <a:pt x="648395" y="-15671"/>
                  <a:pt x="427487" y="47266"/>
                  <a:pt x="303070" y="100443"/>
                </a:cubicBezTo>
                <a:cubicBezTo>
                  <a:pt x="178653" y="153620"/>
                  <a:pt x="40905" y="225818"/>
                  <a:pt x="9575" y="322592"/>
                </a:cubicBezTo>
                <a:cubicBezTo>
                  <a:pt x="-27955" y="449595"/>
                  <a:pt x="42058" y="578651"/>
                  <a:pt x="269218" y="620649"/>
                </a:cubicBezTo>
                <a:cubicBezTo>
                  <a:pt x="296989" y="634107"/>
                  <a:pt x="292743" y="681136"/>
                  <a:pt x="292743" y="681136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6CD1B83-6D5A-7CA2-1BE5-7C8299CBB930}"/>
              </a:ext>
            </a:extLst>
          </p:cNvPr>
          <p:cNvSpPr txBox="1"/>
          <p:nvPr/>
        </p:nvSpPr>
        <p:spPr>
          <a:xfrm>
            <a:off x="7796209" y="5032078"/>
            <a:ext cx="413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latin typeface="Ink Free" panose="03080402000500000000" pitchFamily="66" charset="0"/>
              </a:rPr>
              <a:t>Bolestan samo jednu!</a:t>
            </a:r>
          </a:p>
        </p:txBody>
      </p:sp>
      <p:pic>
        <p:nvPicPr>
          <p:cNvPr id="5" name="WhatsApp Audio 2023-01-29 at 13.09.30">
            <a:hlinkClick r:id="" action="ppaction://media"/>
            <a:extLst>
              <a:ext uri="{FF2B5EF4-FFF2-40B4-BE49-F238E27FC236}">
                <a16:creationId xmlns:a16="http://schemas.microsoft.com/office/drawing/2014/main" id="{638C5DD8-CA96-C7C1-3464-F031D676AA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81957" y="61817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2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E6835C8-7D07-CD94-B854-BEDBFCAC9BAD}"/>
              </a:ext>
            </a:extLst>
          </p:cNvPr>
          <p:cNvSpPr txBox="1"/>
          <p:nvPr/>
        </p:nvSpPr>
        <p:spPr>
          <a:xfrm>
            <a:off x="766940" y="4976537"/>
            <a:ext cx="10658121" cy="8759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b="1" spc="100">
                <a:latin typeface="+mj-lt"/>
                <a:ea typeface="+mj-ea"/>
                <a:cs typeface="+mj-cs"/>
              </a:rPr>
              <a:t>Hvala herojima!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1711" y="313659"/>
            <a:ext cx="11418399" cy="4399017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64186"/>
              <a:gd name="connsiteY0" fmla="*/ 6433518 h 6433552"/>
              <a:gd name="connsiteX1" fmla="*/ 6560587 w 7664186"/>
              <a:gd name="connsiteY1" fmla="*/ 6424418 h 6433552"/>
              <a:gd name="connsiteX2" fmla="*/ 995539 w 7664186"/>
              <a:gd name="connsiteY2" fmla="*/ 6393888 h 6433552"/>
              <a:gd name="connsiteX3" fmla="*/ 7757 w 7664186"/>
              <a:gd name="connsiteY3" fmla="*/ 6365104 h 6433552"/>
              <a:gd name="connsiteX4" fmla="*/ 49895 w 7664186"/>
              <a:gd name="connsiteY4" fmla="*/ 40219 h 6433552"/>
              <a:gd name="connsiteX5" fmla="*/ 241539 w 7664186"/>
              <a:gd name="connsiteY5" fmla="*/ 0 h 6433552"/>
              <a:gd name="connsiteX6" fmla="*/ 6439076 w 7664186"/>
              <a:gd name="connsiteY6" fmla="*/ 28166 h 6433552"/>
              <a:gd name="connsiteX7" fmla="*/ 7639227 w 7664186"/>
              <a:gd name="connsiteY7" fmla="*/ 58697 h 6433552"/>
              <a:gd name="connsiteX8" fmla="*/ 7567789 w 7664186"/>
              <a:gd name="connsiteY8" fmla="*/ 6302294 h 6433552"/>
              <a:gd name="connsiteX9" fmla="*/ 7402081 w 7664186"/>
              <a:gd name="connsiteY9" fmla="*/ 6430320 h 6433552"/>
              <a:gd name="connsiteX10" fmla="*/ 7149875 w 7664186"/>
              <a:gd name="connsiteY10" fmla="*/ 6433518 h 6433552"/>
              <a:gd name="connsiteX0" fmla="*/ 7149875 w 7657158"/>
              <a:gd name="connsiteY0" fmla="*/ 6433518 h 6433552"/>
              <a:gd name="connsiteX1" fmla="*/ 6560587 w 7657158"/>
              <a:gd name="connsiteY1" fmla="*/ 6424418 h 6433552"/>
              <a:gd name="connsiteX2" fmla="*/ 995539 w 7657158"/>
              <a:gd name="connsiteY2" fmla="*/ 6393888 h 6433552"/>
              <a:gd name="connsiteX3" fmla="*/ 7757 w 7657158"/>
              <a:gd name="connsiteY3" fmla="*/ 6365104 h 6433552"/>
              <a:gd name="connsiteX4" fmla="*/ 49895 w 7657158"/>
              <a:gd name="connsiteY4" fmla="*/ 40219 h 6433552"/>
              <a:gd name="connsiteX5" fmla="*/ 241539 w 7657158"/>
              <a:gd name="connsiteY5" fmla="*/ 0 h 6433552"/>
              <a:gd name="connsiteX6" fmla="*/ 6439076 w 7657158"/>
              <a:gd name="connsiteY6" fmla="*/ 28166 h 6433552"/>
              <a:gd name="connsiteX7" fmla="*/ 7639227 w 7657158"/>
              <a:gd name="connsiteY7" fmla="*/ 58697 h 6433552"/>
              <a:gd name="connsiteX8" fmla="*/ 7567789 w 7657158"/>
              <a:gd name="connsiteY8" fmla="*/ 6302294 h 6433552"/>
              <a:gd name="connsiteX9" fmla="*/ 7402081 w 7657158"/>
              <a:gd name="connsiteY9" fmla="*/ 6430320 h 6433552"/>
              <a:gd name="connsiteX10" fmla="*/ 7149875 w 7657158"/>
              <a:gd name="connsiteY10" fmla="*/ 6433518 h 6433552"/>
              <a:gd name="connsiteX0" fmla="*/ 7149875 w 7661310"/>
              <a:gd name="connsiteY0" fmla="*/ 6433518 h 6452113"/>
              <a:gd name="connsiteX1" fmla="*/ 6560587 w 7661310"/>
              <a:gd name="connsiteY1" fmla="*/ 6424418 h 6452113"/>
              <a:gd name="connsiteX2" fmla="*/ 995539 w 7661310"/>
              <a:gd name="connsiteY2" fmla="*/ 6393888 h 6452113"/>
              <a:gd name="connsiteX3" fmla="*/ 7757 w 7661310"/>
              <a:gd name="connsiteY3" fmla="*/ 6365104 h 6452113"/>
              <a:gd name="connsiteX4" fmla="*/ 49895 w 7661310"/>
              <a:gd name="connsiteY4" fmla="*/ 40219 h 6452113"/>
              <a:gd name="connsiteX5" fmla="*/ 241539 w 7661310"/>
              <a:gd name="connsiteY5" fmla="*/ 0 h 6452113"/>
              <a:gd name="connsiteX6" fmla="*/ 6439076 w 7661310"/>
              <a:gd name="connsiteY6" fmla="*/ 28166 h 6452113"/>
              <a:gd name="connsiteX7" fmla="*/ 7639227 w 7661310"/>
              <a:gd name="connsiteY7" fmla="*/ 58697 h 6452113"/>
              <a:gd name="connsiteX8" fmla="*/ 7589645 w 7661310"/>
              <a:gd name="connsiteY8" fmla="*/ 6366021 h 6452113"/>
              <a:gd name="connsiteX9" fmla="*/ 7402081 w 7661310"/>
              <a:gd name="connsiteY9" fmla="*/ 6430320 h 6452113"/>
              <a:gd name="connsiteX10" fmla="*/ 7149875 w 7661310"/>
              <a:gd name="connsiteY10" fmla="*/ 6433518 h 6452113"/>
              <a:gd name="connsiteX0" fmla="*/ 7149875 w 7657523"/>
              <a:gd name="connsiteY0" fmla="*/ 6433518 h 6452112"/>
              <a:gd name="connsiteX1" fmla="*/ 6560587 w 7657523"/>
              <a:gd name="connsiteY1" fmla="*/ 6424418 h 6452112"/>
              <a:gd name="connsiteX2" fmla="*/ 995539 w 7657523"/>
              <a:gd name="connsiteY2" fmla="*/ 6393888 h 6452112"/>
              <a:gd name="connsiteX3" fmla="*/ 7757 w 7657523"/>
              <a:gd name="connsiteY3" fmla="*/ 6365104 h 6452112"/>
              <a:gd name="connsiteX4" fmla="*/ 49895 w 7657523"/>
              <a:gd name="connsiteY4" fmla="*/ 40219 h 6452112"/>
              <a:gd name="connsiteX5" fmla="*/ 241539 w 7657523"/>
              <a:gd name="connsiteY5" fmla="*/ 0 h 6452112"/>
              <a:gd name="connsiteX6" fmla="*/ 6439076 w 7657523"/>
              <a:gd name="connsiteY6" fmla="*/ 28166 h 6452112"/>
              <a:gd name="connsiteX7" fmla="*/ 7639227 w 7657523"/>
              <a:gd name="connsiteY7" fmla="*/ 58697 h 6452112"/>
              <a:gd name="connsiteX8" fmla="*/ 7589645 w 7657523"/>
              <a:gd name="connsiteY8" fmla="*/ 6366021 h 6452112"/>
              <a:gd name="connsiteX9" fmla="*/ 7402081 w 7657523"/>
              <a:gd name="connsiteY9" fmla="*/ 6430320 h 6452112"/>
              <a:gd name="connsiteX10" fmla="*/ 7149875 w 7657523"/>
              <a:gd name="connsiteY10" fmla="*/ 6433518 h 6452112"/>
              <a:gd name="connsiteX0" fmla="*/ 7149875 w 7639227"/>
              <a:gd name="connsiteY0" fmla="*/ 6433518 h 6452112"/>
              <a:gd name="connsiteX1" fmla="*/ 6560587 w 7639227"/>
              <a:gd name="connsiteY1" fmla="*/ 6424418 h 6452112"/>
              <a:gd name="connsiteX2" fmla="*/ 995539 w 7639227"/>
              <a:gd name="connsiteY2" fmla="*/ 6393888 h 6452112"/>
              <a:gd name="connsiteX3" fmla="*/ 7757 w 7639227"/>
              <a:gd name="connsiteY3" fmla="*/ 6365104 h 6452112"/>
              <a:gd name="connsiteX4" fmla="*/ 49895 w 7639227"/>
              <a:gd name="connsiteY4" fmla="*/ 40219 h 6452112"/>
              <a:gd name="connsiteX5" fmla="*/ 241539 w 7639227"/>
              <a:gd name="connsiteY5" fmla="*/ 0 h 6452112"/>
              <a:gd name="connsiteX6" fmla="*/ 6439076 w 7639227"/>
              <a:gd name="connsiteY6" fmla="*/ 28166 h 6452112"/>
              <a:gd name="connsiteX7" fmla="*/ 7639227 w 7639227"/>
              <a:gd name="connsiteY7" fmla="*/ 58697 h 6452112"/>
              <a:gd name="connsiteX8" fmla="*/ 7589645 w 7639227"/>
              <a:gd name="connsiteY8" fmla="*/ 6366021 h 6452112"/>
              <a:gd name="connsiteX9" fmla="*/ 7402081 w 7639227"/>
              <a:gd name="connsiteY9" fmla="*/ 6430320 h 6452112"/>
              <a:gd name="connsiteX10" fmla="*/ 7149875 w 7639227"/>
              <a:gd name="connsiteY10" fmla="*/ 6433518 h 6452112"/>
              <a:gd name="connsiteX0" fmla="*/ 7149875 w 7641711"/>
              <a:gd name="connsiteY0" fmla="*/ 6433518 h 6473199"/>
              <a:gd name="connsiteX1" fmla="*/ 6560587 w 7641711"/>
              <a:gd name="connsiteY1" fmla="*/ 6424418 h 6473199"/>
              <a:gd name="connsiteX2" fmla="*/ 995539 w 7641711"/>
              <a:gd name="connsiteY2" fmla="*/ 6393888 h 6473199"/>
              <a:gd name="connsiteX3" fmla="*/ 7757 w 7641711"/>
              <a:gd name="connsiteY3" fmla="*/ 6365104 h 6473199"/>
              <a:gd name="connsiteX4" fmla="*/ 49895 w 7641711"/>
              <a:gd name="connsiteY4" fmla="*/ 40219 h 6473199"/>
              <a:gd name="connsiteX5" fmla="*/ 241539 w 7641711"/>
              <a:gd name="connsiteY5" fmla="*/ 0 h 6473199"/>
              <a:gd name="connsiteX6" fmla="*/ 6439076 w 7641711"/>
              <a:gd name="connsiteY6" fmla="*/ 28166 h 6473199"/>
              <a:gd name="connsiteX7" fmla="*/ 7639227 w 7641711"/>
              <a:gd name="connsiteY7" fmla="*/ 58697 h 6473199"/>
              <a:gd name="connsiteX8" fmla="*/ 7618786 w 7641711"/>
              <a:gd name="connsiteY8" fmla="*/ 6397885 h 6473199"/>
              <a:gd name="connsiteX9" fmla="*/ 7402081 w 7641711"/>
              <a:gd name="connsiteY9" fmla="*/ 6430320 h 6473199"/>
              <a:gd name="connsiteX10" fmla="*/ 7149875 w 7641711"/>
              <a:gd name="connsiteY10" fmla="*/ 6433518 h 6473199"/>
              <a:gd name="connsiteX0" fmla="*/ 7149875 w 7641711"/>
              <a:gd name="connsiteY0" fmla="*/ 6433518 h 6438168"/>
              <a:gd name="connsiteX1" fmla="*/ 6560587 w 7641711"/>
              <a:gd name="connsiteY1" fmla="*/ 6424418 h 6438168"/>
              <a:gd name="connsiteX2" fmla="*/ 995539 w 7641711"/>
              <a:gd name="connsiteY2" fmla="*/ 6393888 h 6438168"/>
              <a:gd name="connsiteX3" fmla="*/ 7757 w 7641711"/>
              <a:gd name="connsiteY3" fmla="*/ 6365104 h 6438168"/>
              <a:gd name="connsiteX4" fmla="*/ 49895 w 7641711"/>
              <a:gd name="connsiteY4" fmla="*/ 40219 h 6438168"/>
              <a:gd name="connsiteX5" fmla="*/ 241539 w 7641711"/>
              <a:gd name="connsiteY5" fmla="*/ 0 h 6438168"/>
              <a:gd name="connsiteX6" fmla="*/ 6439076 w 7641711"/>
              <a:gd name="connsiteY6" fmla="*/ 28166 h 6438168"/>
              <a:gd name="connsiteX7" fmla="*/ 7639227 w 7641711"/>
              <a:gd name="connsiteY7" fmla="*/ 58697 h 6438168"/>
              <a:gd name="connsiteX8" fmla="*/ 7618786 w 7641711"/>
              <a:gd name="connsiteY8" fmla="*/ 6397885 h 6438168"/>
              <a:gd name="connsiteX9" fmla="*/ 7402081 w 7641711"/>
              <a:gd name="connsiteY9" fmla="*/ 6430320 h 6438168"/>
              <a:gd name="connsiteX10" fmla="*/ 7149875 w 7641711"/>
              <a:gd name="connsiteY10" fmla="*/ 6433518 h 6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1711" h="6438168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638435" y="2070139"/>
                  <a:pt x="7653203" y="4107561"/>
                  <a:pt x="7618786" y="6397885"/>
                </a:cubicBezTo>
                <a:cubicBezTo>
                  <a:pt x="7625166" y="6478264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5399604-F27E-2A4B-7305-C02143069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030" y="509581"/>
            <a:ext cx="6884678" cy="4010325"/>
          </a:xfrm>
          <a:prstGeom prst="rect">
            <a:avLst/>
          </a:prstGeom>
        </p:spPr>
      </p:pic>
      <p:pic>
        <p:nvPicPr>
          <p:cNvPr id="4" name="WhatsApp Audio 2023-01-29 at 13.09.36">
            <a:hlinkClick r:id="" action="ppaction://media"/>
            <a:extLst>
              <a:ext uri="{FF2B5EF4-FFF2-40B4-BE49-F238E27FC236}">
                <a16:creationId xmlns:a16="http://schemas.microsoft.com/office/drawing/2014/main" id="{B32BC7FC-77EB-7372-28E8-0EFE52C20C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5115" y="60765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8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29DD22A0-69B5-E91B-71C2-FF2B727FB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488" y="2137488"/>
            <a:ext cx="2634822" cy="2854390"/>
          </a:xfrm>
          <a:prstGeom prst="rect">
            <a:avLst/>
          </a:prstGeom>
        </p:spPr>
      </p:pic>
      <p:graphicFrame>
        <p:nvGraphicFramePr>
          <p:cNvPr id="5" name="TekstniOkvir 2">
            <a:extLst>
              <a:ext uri="{FF2B5EF4-FFF2-40B4-BE49-F238E27FC236}">
                <a16:creationId xmlns:a16="http://schemas.microsoft.com/office/drawing/2014/main" id="{1D1E4F0B-C4CA-2C28-BE75-A600F5180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131452"/>
              </p:ext>
            </p:extLst>
          </p:nvPr>
        </p:nvGraphicFramePr>
        <p:xfrm>
          <a:off x="307163" y="167952"/>
          <a:ext cx="7508779" cy="571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1B6C9EB1-3D86-4721-BE6A-D94334092C2D}"/>
              </a:ext>
            </a:extLst>
          </p:cNvPr>
          <p:cNvSpPr txBox="1"/>
          <p:nvPr/>
        </p:nvSpPr>
        <p:spPr>
          <a:xfrm>
            <a:off x="8206035" y="5178954"/>
            <a:ext cx="639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i="1" dirty="0">
                <a:latin typeface="Monotype Corsiva" panose="03010101010201010101" pitchFamily="66" charset="0"/>
                <a:cs typeface="Sanskrit Text" panose="020B0502040204020203" pitchFamily="18" charset="0"/>
              </a:rPr>
              <a:t>Hvala na pažnji!</a:t>
            </a:r>
          </a:p>
        </p:txBody>
      </p:sp>
      <p:pic>
        <p:nvPicPr>
          <p:cNvPr id="6" name="WhatsApp Audio 2023-01-29 at 13.09.43">
            <a:hlinkClick r:id="" action="ppaction://media"/>
            <a:extLst>
              <a:ext uri="{FF2B5EF4-FFF2-40B4-BE49-F238E27FC236}">
                <a16:creationId xmlns:a16="http://schemas.microsoft.com/office/drawing/2014/main" id="{15A68942-DBC2-B0E3-A637-360A34B614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10899" y="60739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hitchatVTI">
  <a:themeElements>
    <a:clrScheme name="bubbles">
      <a:dk1>
        <a:sysClr val="windowText" lastClr="000000"/>
      </a:dk1>
      <a:lt1>
        <a:sysClr val="window" lastClr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198</Words>
  <Application>Microsoft Office PowerPoint</Application>
  <PresentationFormat>Široki zaslon</PresentationFormat>
  <Paragraphs>33</Paragraphs>
  <Slides>9</Slides>
  <Notes>0</Notes>
  <HiddenSlides>0</HiddenSlides>
  <MMClips>9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Arial</vt:lpstr>
      <vt:lpstr>Ink Free</vt:lpstr>
      <vt:lpstr>Monotype Corsiva</vt:lpstr>
      <vt:lpstr>The Hand</vt:lpstr>
      <vt:lpstr>The Serif Hand</vt:lpstr>
      <vt:lpstr>Wingdings</vt:lpstr>
      <vt:lpstr>ChitchatVTI</vt:lpstr>
      <vt:lpstr>SVJETSKI DAN BOLESNIKA 11.02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Zdrav čovjek ima tisuću želja!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BOLESNIKA 11.02 </dc:title>
  <dc:creator>mladen stanković</dc:creator>
  <cp:lastModifiedBy>Danijela Miri</cp:lastModifiedBy>
  <cp:revision>4</cp:revision>
  <dcterms:created xsi:type="dcterms:W3CDTF">2023-01-29T10:41:47Z</dcterms:created>
  <dcterms:modified xsi:type="dcterms:W3CDTF">2023-01-29T18:45:58Z</dcterms:modified>
</cp:coreProperties>
</file>